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57" r:id="rId1"/>
    <p:sldMasterId id="2147483758" r:id="rId2"/>
    <p:sldMasterId id="21474837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x="12167550" cy="6842446"/>
  <p:notesSz cx="6858000" cy="9144000"/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197" y="685800"/>
            <a:ext cx="60976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8376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5170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6817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83611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1681" y="6344052"/>
            <a:ext cx="2742705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1532" y="6344052"/>
            <a:ext cx="4109286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97907" y="6344052"/>
            <a:ext cx="2737961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C8D8C21-0A54-4D3C-9CF7-8F195FDA83A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8376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5170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6817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83611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0118" y="6340926"/>
            <a:ext cx="2742705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29913" y="6340926"/>
            <a:ext cx="410772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94726" y="6340926"/>
            <a:ext cx="2736342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3618268-5C5F-443F-A2BC-BE83B7827582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Aldhabi"/>
              <a:ea typeface="Aldhabi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8376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5170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6817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83611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1681" y="6344052"/>
            <a:ext cx="2742705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1532" y="6344052"/>
            <a:ext cx="4109286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97907" y="6344052"/>
            <a:ext cx="2737961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BE76B52-3E70-4F6B-B58C-B9AEFD5AD234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8376" y="274015"/>
            <a:ext cx="10950793" cy="114040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8376" y="1596570"/>
            <a:ext cx="10950793" cy="451569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1681" y="6344052"/>
            <a:ext cx="2742705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1532" y="6344052"/>
            <a:ext cx="4109286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7907" y="6344052"/>
            <a:ext cx="2737961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76E50B87-F00B-4847-B0A7-78DC4FE6ECCB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1681" y="358683"/>
            <a:ext cx="10504188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83744" y="3974374"/>
            <a:ext cx="5374334" cy="21919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1681" y="6344052"/>
            <a:ext cx="2742705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1532" y="6344052"/>
            <a:ext cx="4109286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7907" y="6344052"/>
            <a:ext cx="2737961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A849459-6B51-4F1F-9EAB-57E0C29EB63A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0118" y="357120"/>
            <a:ext cx="10500951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83744" y="3974374"/>
            <a:ext cx="5374334" cy="21919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0118" y="6340926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29913" y="6340926"/>
            <a:ext cx="410772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726" y="6340926"/>
            <a:ext cx="2736342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F60C7F31-09B6-4280-B49F-73AEE45A2A95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6.jpe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6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10" Type="http://schemas.openxmlformats.org/officeDocument/2006/relationships/image" Target="../media/image46.emf"  /><Relationship Id="rId11" Type="http://schemas.openxmlformats.org/officeDocument/2006/relationships/image" Target="../media/image47.emf"  /><Relationship Id="rId12" Type="http://schemas.openxmlformats.org/officeDocument/2006/relationships/image" Target="../media/image48.emf"  /><Relationship Id="rId13" Type="http://schemas.openxmlformats.org/officeDocument/2006/relationships/image" Target="../media/image49.jpeg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41.emf"  /><Relationship Id="rId6" Type="http://schemas.openxmlformats.org/officeDocument/2006/relationships/image" Target="../media/image42.emf"  /><Relationship Id="rId7" Type="http://schemas.openxmlformats.org/officeDocument/2006/relationships/image" Target="../media/image43.emf"  /><Relationship Id="rId8" Type="http://schemas.openxmlformats.org/officeDocument/2006/relationships/image" Target="../media/image44.emf"  /><Relationship Id="rId9" Type="http://schemas.openxmlformats.org/officeDocument/2006/relationships/image" Target="../media/image45.emf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50.jpeg"  /><Relationship Id="rId3" Type="http://schemas.openxmlformats.org/officeDocument/2006/relationships/image" Target="../media/image51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4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2.png"  /><Relationship Id="rId6" Type="http://schemas.openxmlformats.org/officeDocument/2006/relationships/image" Target="../media/image64.png"  /><Relationship Id="rId7" Type="http://schemas.openxmlformats.org/officeDocument/2006/relationships/image" Target="../media/image65.png"  /><Relationship Id="rId8" Type="http://schemas.openxmlformats.org/officeDocument/2006/relationships/image" Target="../media/image6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3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3.png"  /><Relationship Id="rId6" Type="http://schemas.openxmlformats.org/officeDocument/2006/relationships/image" Target="../media/image6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5.png"  /><Relationship Id="rId6" Type="http://schemas.openxmlformats.org/officeDocument/2006/relationships/image" Target="../media/image5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6.png"  /><Relationship Id="rId6" Type="http://schemas.openxmlformats.org/officeDocument/2006/relationships/image" Target="../media/image56.png"  /><Relationship Id="rId7" Type="http://schemas.openxmlformats.org/officeDocument/2006/relationships/image" Target="../media/image7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7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7.png"  /><Relationship Id="rId6" Type="http://schemas.openxmlformats.org/officeDocument/2006/relationships/image" Target="../media/image7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7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7.png"  /><Relationship Id="rId6" Type="http://schemas.openxmlformats.org/officeDocument/2006/relationships/image" Target="../media/image5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60.png"  /><Relationship Id="rId6" Type="http://schemas.openxmlformats.org/officeDocument/2006/relationships/image" Target="../media/image7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8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5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76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7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8.jpe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9544"/>
            <a:ext cx="6083775" cy="6823412"/>
          </a:xfrm>
          <a:prstGeom prst="rect">
            <a:avLst/>
          </a:prstGeom>
          <a:solidFill>
            <a:srgbClr val="000000">
              <a:alpha val="42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"/>
          <p:cNvSpPr txBox="1"/>
          <p:nvPr/>
        </p:nvSpPr>
        <p:spPr>
          <a:xfrm>
            <a:off x="796795" y="2885542"/>
            <a:ext cx="6090082" cy="1553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FOCHO</a:t>
            </a:r>
            <a:endParaRPr xmlns:mc="http://schemas.openxmlformats.org/markup-compatibility/2006" xmlns:hp="http://schemas.haansoft.com/office/presentation/8.0" kumimoji="0" lang="ko-KR" altLang="en-US" sz="9600" b="1" i="0" mc:Ignorable="hp" hp:hslEmbossed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5126" name="" descr="폰트, 그래픽, 로고, 디자인이(가) 표시된 사진  자동 생성된 설명"/>
          <p:cNvPicPr>
            <a:picLocks noChangeAspect="1"/>
          </p:cNvPicPr>
          <p:nvPr/>
        </p:nvPicPr>
        <p:blipFill rotWithShape="1">
          <a:blip r:embed="rId3">
            <a:biLevel thresh="50000"/>
            <a:lum/>
          </a:blip>
          <a:stretch>
            <a:fillRect/>
          </a:stretch>
        </p:blipFill>
        <p:spPr>
          <a:xfrm>
            <a:off x="2225277" y="1004715"/>
            <a:ext cx="1618931" cy="2664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127" name=""/>
          <p:cNvSpPr txBox="1"/>
          <p:nvPr/>
        </p:nvSpPr>
        <p:spPr>
          <a:xfrm>
            <a:off x="1553904" y="5650463"/>
            <a:ext cx="3439475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성준혁 김민기 송해성 이도희</a:t>
            </a:r>
            <a:endParaRPr xmlns:mc="http://schemas.openxmlformats.org/markup-compatibility/2006" xmlns:hp="http://schemas.haansoft.com/office/presentation/8.0" kumimoji="0" lang="ko-KR" altLang="en-US" sz="1800" b="1" i="0" mc:Ignorable="hp" hp:hslEmbossed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4341" name=""/>
          <p:cNvSpPr txBox="1"/>
          <p:nvPr/>
        </p:nvSpPr>
        <p:spPr>
          <a:xfrm>
            <a:off x="603164" y="358683"/>
            <a:ext cx="10961222" cy="62171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4342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일정관리     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4343" name=""/>
          <p:cNvSpPr/>
          <p:nvPr/>
        </p:nvSpPr>
        <p:spPr>
          <a:xfrm>
            <a:off x="2522059" y="777705"/>
            <a:ext cx="490468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434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434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434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12647" y="2412544"/>
            <a:ext cx="10539073" cy="27332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65" name=""/>
          <p:cNvSpPr txBox="1"/>
          <p:nvPr/>
        </p:nvSpPr>
        <p:spPr>
          <a:xfrm>
            <a:off x="603164" y="312689"/>
            <a:ext cx="10961222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66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회원가입 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5367" name=""/>
          <p:cNvSpPr/>
          <p:nvPr/>
        </p:nvSpPr>
        <p:spPr>
          <a:xfrm>
            <a:off x="2574471" y="777705"/>
            <a:ext cx="490412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6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536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5370" name=""/>
          <p:cNvSpPr txBox="1"/>
          <p:nvPr/>
        </p:nvSpPr>
        <p:spPr>
          <a:xfrm>
            <a:off x="7499335" y="1823725"/>
            <a:ext cx="4058492" cy="44679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로고이미지. 클릭시 메인페이지로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정보를 입력하는 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유효성검사 메세지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아이디, 닉네임 중복 체크, 비밀번호 체크,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  이메일 형식 체크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 버튼 클릭시 유저 계정 생성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유효성 검사가 완료되지 않은 곳이 있다면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   해당 칸으로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5371" name=""/>
          <p:cNvSpPr txBox="1"/>
          <p:nvPr/>
        </p:nvSpPr>
        <p:spPr>
          <a:xfrm>
            <a:off x="7248798" y="41203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7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61878" y="1606260"/>
            <a:ext cx="6278968" cy="4441009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5373" name=""/>
          <p:cNvSpPr txBox="1"/>
          <p:nvPr/>
        </p:nvSpPr>
        <p:spPr>
          <a:xfrm>
            <a:off x="3663304" y="1609442"/>
            <a:ext cx="677736" cy="603108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74" name=""/>
          <p:cNvSpPr txBox="1"/>
          <p:nvPr/>
        </p:nvSpPr>
        <p:spPr>
          <a:xfrm>
            <a:off x="2845856" y="2485554"/>
            <a:ext cx="2344336" cy="2895087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75" name=""/>
          <p:cNvSpPr txBox="1"/>
          <p:nvPr/>
        </p:nvSpPr>
        <p:spPr>
          <a:xfrm>
            <a:off x="2939518" y="2888724"/>
            <a:ext cx="945995" cy="171415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76" name=""/>
          <p:cNvSpPr txBox="1"/>
          <p:nvPr/>
        </p:nvSpPr>
        <p:spPr>
          <a:xfrm>
            <a:off x="2917302" y="5393312"/>
            <a:ext cx="2190335" cy="415896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80" name=""/>
          <p:cNvSpPr txBox="1"/>
          <p:nvPr/>
        </p:nvSpPr>
        <p:spPr>
          <a:xfrm>
            <a:off x="7250361" y="201099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1" name=""/>
          <p:cNvSpPr txBox="1"/>
          <p:nvPr/>
        </p:nvSpPr>
        <p:spPr>
          <a:xfrm>
            <a:off x="7242435" y="242365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2" name=""/>
          <p:cNvSpPr txBox="1"/>
          <p:nvPr/>
        </p:nvSpPr>
        <p:spPr>
          <a:xfrm>
            <a:off x="7234509" y="28759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3" name=""/>
          <p:cNvSpPr txBox="1"/>
          <p:nvPr/>
        </p:nvSpPr>
        <p:spPr>
          <a:xfrm>
            <a:off x="3515666" y="146973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4" name=""/>
          <p:cNvSpPr txBox="1"/>
          <p:nvPr/>
        </p:nvSpPr>
        <p:spPr>
          <a:xfrm>
            <a:off x="2722053" y="232686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5" name=""/>
          <p:cNvSpPr txBox="1"/>
          <p:nvPr/>
        </p:nvSpPr>
        <p:spPr>
          <a:xfrm>
            <a:off x="3801340" y="269983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6" name=""/>
          <p:cNvSpPr txBox="1"/>
          <p:nvPr/>
        </p:nvSpPr>
        <p:spPr>
          <a:xfrm>
            <a:off x="4904462" y="5655207"/>
            <a:ext cx="241299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389" name=""/>
          <p:cNvSpPr txBox="1"/>
          <p:nvPr/>
        </p:nvSpPr>
        <p:spPr>
          <a:xfrm>
            <a:off x="603164" y="312689"/>
            <a:ext cx="10961222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390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로그인페이지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6391" name=""/>
          <p:cNvSpPr/>
          <p:nvPr/>
        </p:nvSpPr>
        <p:spPr>
          <a:xfrm>
            <a:off x="2574471" y="777705"/>
            <a:ext cx="490412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639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639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6394" name=""/>
          <p:cNvSpPr txBox="1"/>
          <p:nvPr/>
        </p:nvSpPr>
        <p:spPr>
          <a:xfrm>
            <a:off x="7505893" y="1823725"/>
            <a:ext cx="4058492" cy="36203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아이디와 비밀번호를 입력하는 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아이디 저장 체크시 해당 기기에 쿠키 기록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 버튼 클릭시 회원가입페이지로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 버튼 클릭시 DB에서 아이디와 비밀번호 확인 후 유저 로그인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1이 공란이거나 4에서 유저 정보가 일치하지 않을시 경고 메세지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395" name=""/>
          <p:cNvSpPr txBox="1"/>
          <p:nvPr/>
        </p:nvSpPr>
        <p:spPr>
          <a:xfrm>
            <a:off x="7215475" y="198403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639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79324" y="1731627"/>
            <a:ext cx="6352034" cy="449342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6397" name=""/>
          <p:cNvSpPr txBox="1"/>
          <p:nvPr/>
        </p:nvSpPr>
        <p:spPr>
          <a:xfrm>
            <a:off x="4023550" y="3422004"/>
            <a:ext cx="1718956" cy="807902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398" name=""/>
          <p:cNvSpPr txBox="1"/>
          <p:nvPr/>
        </p:nvSpPr>
        <p:spPr>
          <a:xfrm>
            <a:off x="5142580" y="4225163"/>
            <a:ext cx="593619" cy="142837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399" name=""/>
          <p:cNvSpPr txBox="1"/>
          <p:nvPr/>
        </p:nvSpPr>
        <p:spPr>
          <a:xfrm>
            <a:off x="4056929" y="4420357"/>
            <a:ext cx="809465" cy="341268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400" name=""/>
          <p:cNvSpPr txBox="1"/>
          <p:nvPr/>
        </p:nvSpPr>
        <p:spPr>
          <a:xfrm>
            <a:off x="4914007" y="4417231"/>
            <a:ext cx="804721" cy="341212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404" name=""/>
          <p:cNvSpPr txBox="1"/>
          <p:nvPr/>
        </p:nvSpPr>
        <p:spPr>
          <a:xfrm>
            <a:off x="4475951" y="4891791"/>
            <a:ext cx="822136" cy="250788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405" name=""/>
          <p:cNvSpPr txBox="1"/>
          <p:nvPr/>
        </p:nvSpPr>
        <p:spPr>
          <a:xfrm>
            <a:off x="3929944" y="329982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06" name=""/>
          <p:cNvSpPr txBox="1"/>
          <p:nvPr/>
        </p:nvSpPr>
        <p:spPr>
          <a:xfrm>
            <a:off x="5667934" y="4083889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07" name=""/>
          <p:cNvSpPr txBox="1"/>
          <p:nvPr/>
        </p:nvSpPr>
        <p:spPr>
          <a:xfrm>
            <a:off x="5655207" y="460131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08" name=""/>
          <p:cNvSpPr txBox="1"/>
          <p:nvPr/>
        </p:nvSpPr>
        <p:spPr>
          <a:xfrm>
            <a:off x="3941052" y="43060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09" name=""/>
          <p:cNvSpPr txBox="1"/>
          <p:nvPr/>
        </p:nvSpPr>
        <p:spPr>
          <a:xfrm>
            <a:off x="4294991" y="5010794"/>
            <a:ext cx="247606" cy="244480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10" name=""/>
          <p:cNvSpPr txBox="1"/>
          <p:nvPr/>
        </p:nvSpPr>
        <p:spPr>
          <a:xfrm>
            <a:off x="7223401" y="244430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11" name=""/>
          <p:cNvSpPr txBox="1"/>
          <p:nvPr/>
        </p:nvSpPr>
        <p:spPr>
          <a:xfrm>
            <a:off x="7226583" y="2839493"/>
            <a:ext cx="245987" cy="247606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12" name=""/>
          <p:cNvSpPr txBox="1"/>
          <p:nvPr/>
        </p:nvSpPr>
        <p:spPr>
          <a:xfrm>
            <a:off x="7221782" y="3299820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13" name=""/>
          <p:cNvSpPr txBox="1"/>
          <p:nvPr/>
        </p:nvSpPr>
        <p:spPr>
          <a:xfrm>
            <a:off x="7221782" y="4128319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13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14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메인페이지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7415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1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1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7418" name=""/>
          <p:cNvSpPr txBox="1"/>
          <p:nvPr/>
        </p:nvSpPr>
        <p:spPr>
          <a:xfrm>
            <a:off x="7377346" y="1260248"/>
            <a:ext cx="4182295" cy="5253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로고이미지 클릭시 메인페이지로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로그인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!로그인중인 유저라면 로그아웃 이미지로 변경. 클릭시 유저 세션 로그아웃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회원가입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로그인중인 유저라면 마이페이지 이미지로 변경. 클릭시 마이페이지로 이동.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키워드 입력 후 엔터 또는 검색 아이콘 클릭시 해당 키워드의 검색페이지로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메인 배너 이미지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해당 분류식당이 모여있는 분류페이지로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7419" name=""/>
          <p:cNvPicPr>
            <a:picLocks noChangeAspect="1"/>
          </p:cNvPicPr>
          <p:nvPr/>
        </p:nvPicPr>
        <p:blipFill rotWithShape="1">
          <a:blip r:embed="rId5">
            <a:lum/>
          </a:blip>
          <a:srcRect b="42700"/>
          <a:stretch>
            <a:fillRect/>
          </a:stretch>
        </p:blipFill>
        <p:spPr>
          <a:xfrm>
            <a:off x="928524" y="1584045"/>
            <a:ext cx="5921848" cy="4571176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7420" name=""/>
          <p:cNvSpPr txBox="1"/>
          <p:nvPr/>
        </p:nvSpPr>
        <p:spPr>
          <a:xfrm>
            <a:off x="7131358" y="14475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21" name=""/>
          <p:cNvSpPr txBox="1"/>
          <p:nvPr/>
        </p:nvSpPr>
        <p:spPr>
          <a:xfrm>
            <a:off x="972955" y="1549103"/>
            <a:ext cx="647594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2" name=""/>
          <p:cNvSpPr txBox="1"/>
          <p:nvPr/>
        </p:nvSpPr>
        <p:spPr>
          <a:xfrm>
            <a:off x="2557000" y="1693559"/>
            <a:ext cx="2660151" cy="358683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3" name=""/>
          <p:cNvSpPr txBox="1"/>
          <p:nvPr/>
        </p:nvSpPr>
        <p:spPr>
          <a:xfrm>
            <a:off x="5937756" y="1620550"/>
            <a:ext cx="288855" cy="5047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4" name=""/>
          <p:cNvSpPr txBox="1"/>
          <p:nvPr/>
        </p:nvSpPr>
        <p:spPr>
          <a:xfrm>
            <a:off x="6298059" y="1620550"/>
            <a:ext cx="360302" cy="5047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8" name=""/>
          <p:cNvSpPr txBox="1"/>
          <p:nvPr/>
        </p:nvSpPr>
        <p:spPr>
          <a:xfrm>
            <a:off x="757108" y="2125252"/>
            <a:ext cx="6188544" cy="21601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9" name=""/>
          <p:cNvSpPr txBox="1"/>
          <p:nvPr/>
        </p:nvSpPr>
        <p:spPr>
          <a:xfrm>
            <a:off x="1404703" y="4428339"/>
            <a:ext cx="4964745" cy="129357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30" name=""/>
          <p:cNvSpPr txBox="1"/>
          <p:nvPr/>
        </p:nvSpPr>
        <p:spPr>
          <a:xfrm>
            <a:off x="871367" y="144751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1" name=""/>
          <p:cNvSpPr txBox="1"/>
          <p:nvPr/>
        </p:nvSpPr>
        <p:spPr>
          <a:xfrm>
            <a:off x="5836168" y="144751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2" name=""/>
          <p:cNvSpPr txBox="1"/>
          <p:nvPr/>
        </p:nvSpPr>
        <p:spPr>
          <a:xfrm>
            <a:off x="6555153" y="144751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3" name=""/>
          <p:cNvSpPr txBox="1"/>
          <p:nvPr/>
        </p:nvSpPr>
        <p:spPr>
          <a:xfrm>
            <a:off x="2455412" y="15491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4" name=""/>
          <p:cNvSpPr txBox="1"/>
          <p:nvPr/>
        </p:nvSpPr>
        <p:spPr>
          <a:xfrm>
            <a:off x="828499" y="231095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5" name=""/>
          <p:cNvSpPr txBox="1"/>
          <p:nvPr/>
        </p:nvSpPr>
        <p:spPr>
          <a:xfrm>
            <a:off x="1303115" y="4356892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6" name=""/>
          <p:cNvSpPr txBox="1"/>
          <p:nvPr/>
        </p:nvSpPr>
        <p:spPr>
          <a:xfrm>
            <a:off x="7131358" y="187926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7" name=""/>
          <p:cNvSpPr txBox="1"/>
          <p:nvPr/>
        </p:nvSpPr>
        <p:spPr>
          <a:xfrm>
            <a:off x="7161499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8" name=""/>
          <p:cNvSpPr txBox="1"/>
          <p:nvPr/>
        </p:nvSpPr>
        <p:spPr>
          <a:xfrm>
            <a:off x="7161499" y="439976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9" name=""/>
          <p:cNvSpPr txBox="1"/>
          <p:nvPr/>
        </p:nvSpPr>
        <p:spPr>
          <a:xfrm>
            <a:off x="7161499" y="526002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40" name=""/>
          <p:cNvSpPr txBox="1"/>
          <p:nvPr/>
        </p:nvSpPr>
        <p:spPr>
          <a:xfrm>
            <a:off x="7161499" y="569171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37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38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메인페이지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8439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844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844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8442" name=""/>
          <p:cNvSpPr txBox="1"/>
          <p:nvPr/>
        </p:nvSpPr>
        <p:spPr>
          <a:xfrm>
            <a:off x="7521801" y="2125252"/>
            <a:ext cx="4056873" cy="30918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DB에 저장된 태그 중 랜덤 태그명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해당 태그를 가지고 있는 식당 목록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해당 태그 키워드의 검색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메인이미지와 식당명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식당 목록 왼쪽으로 한칸 슬라이드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식당 목록 오른쪽으로 한칸 슬라이드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8443" name=""/>
          <p:cNvPicPr>
            <a:picLocks noChangeAspect="1"/>
          </p:cNvPicPr>
          <p:nvPr/>
        </p:nvPicPr>
        <p:blipFill rotWithShape="1">
          <a:blip r:embed="rId5">
            <a:lum/>
          </a:blip>
          <a:srcRect t="46390"/>
          <a:stretch>
            <a:fillRect/>
          </a:stretch>
        </p:blipFill>
        <p:spPr>
          <a:xfrm>
            <a:off x="868185" y="1741171"/>
            <a:ext cx="5969516" cy="4309280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8444" name=""/>
          <p:cNvSpPr txBox="1"/>
          <p:nvPr/>
        </p:nvSpPr>
        <p:spPr>
          <a:xfrm>
            <a:off x="7234509" y="231095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45" name=""/>
          <p:cNvSpPr txBox="1"/>
          <p:nvPr/>
        </p:nvSpPr>
        <p:spPr>
          <a:xfrm>
            <a:off x="1620550" y="2412544"/>
            <a:ext cx="504702" cy="28891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46" name=""/>
          <p:cNvSpPr txBox="1"/>
          <p:nvPr/>
        </p:nvSpPr>
        <p:spPr>
          <a:xfrm>
            <a:off x="5434617" y="2412544"/>
            <a:ext cx="718985" cy="28891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47" name=""/>
          <p:cNvSpPr txBox="1"/>
          <p:nvPr/>
        </p:nvSpPr>
        <p:spPr>
          <a:xfrm>
            <a:off x="1476094" y="2844293"/>
            <a:ext cx="4750518" cy="1368143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48" name=""/>
          <p:cNvSpPr txBox="1"/>
          <p:nvPr/>
        </p:nvSpPr>
        <p:spPr>
          <a:xfrm>
            <a:off x="972955" y="3204595"/>
            <a:ext cx="431748" cy="5047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52" name=""/>
          <p:cNvSpPr txBox="1"/>
          <p:nvPr/>
        </p:nvSpPr>
        <p:spPr>
          <a:xfrm>
            <a:off x="6298059" y="3169653"/>
            <a:ext cx="431692" cy="503139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53" name=""/>
          <p:cNvSpPr txBox="1"/>
          <p:nvPr/>
        </p:nvSpPr>
        <p:spPr>
          <a:xfrm>
            <a:off x="1476094" y="223956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4" name=""/>
          <p:cNvSpPr txBox="1"/>
          <p:nvPr/>
        </p:nvSpPr>
        <p:spPr>
          <a:xfrm>
            <a:off x="6082212" y="274270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5" name=""/>
          <p:cNvSpPr txBox="1"/>
          <p:nvPr/>
        </p:nvSpPr>
        <p:spPr>
          <a:xfrm>
            <a:off x="6628163" y="303156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6" name=""/>
          <p:cNvSpPr txBox="1"/>
          <p:nvPr/>
        </p:nvSpPr>
        <p:spPr>
          <a:xfrm>
            <a:off x="3679156" y="3031561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7" name=""/>
          <p:cNvSpPr txBox="1"/>
          <p:nvPr/>
        </p:nvSpPr>
        <p:spPr>
          <a:xfrm>
            <a:off x="871367" y="303156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8" name=""/>
          <p:cNvSpPr txBox="1"/>
          <p:nvPr/>
        </p:nvSpPr>
        <p:spPr>
          <a:xfrm>
            <a:off x="6729751" y="3966448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9" name=""/>
          <p:cNvSpPr txBox="1"/>
          <p:nvPr/>
        </p:nvSpPr>
        <p:spPr>
          <a:xfrm>
            <a:off x="1549103" y="2917302"/>
            <a:ext cx="1152352" cy="1223743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60" name=""/>
          <p:cNvSpPr txBox="1"/>
          <p:nvPr/>
        </p:nvSpPr>
        <p:spPr>
          <a:xfrm>
            <a:off x="5958409" y="226814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61" name=""/>
          <p:cNvSpPr txBox="1"/>
          <p:nvPr/>
        </p:nvSpPr>
        <p:spPr>
          <a:xfrm>
            <a:off x="1549103" y="291730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62" name=""/>
          <p:cNvSpPr txBox="1"/>
          <p:nvPr/>
        </p:nvSpPr>
        <p:spPr>
          <a:xfrm>
            <a:off x="3247407" y="3564897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18463" name="Group 1"/>
          <p:cNvGrpSpPr/>
          <p:nvPr/>
        </p:nvGrpSpPr>
        <p:grpSpPr>
          <a:xfrm rot="0">
            <a:off x="6691683" y="4817163"/>
            <a:ext cx="431692" cy="258714"/>
            <a:chOff x="6691683" y="4817163"/>
            <a:chExt cx="431692" cy="258714"/>
          </a:xfrm>
        </p:grpSpPr>
        <p:sp>
          <p:nvSpPr>
            <p:cNvPr id="18464" name=""/>
            <p:cNvSpPr txBox="1"/>
            <p:nvPr/>
          </p:nvSpPr>
          <p:spPr>
            <a:xfrm>
              <a:off x="6729751" y="4831453"/>
              <a:ext cx="246043" cy="244424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8468" name=""/>
            <p:cNvSpPr txBox="1"/>
            <p:nvPr/>
          </p:nvSpPr>
          <p:spPr>
            <a:xfrm>
              <a:off x="6691683" y="4817163"/>
              <a:ext cx="431692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8469" name=""/>
          <p:cNvSpPr txBox="1"/>
          <p:nvPr/>
        </p:nvSpPr>
        <p:spPr>
          <a:xfrm>
            <a:off x="7234509" y="270145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70" name=""/>
          <p:cNvSpPr txBox="1"/>
          <p:nvPr/>
        </p:nvSpPr>
        <p:spPr>
          <a:xfrm>
            <a:off x="7234509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71" name=""/>
          <p:cNvSpPr txBox="1"/>
          <p:nvPr/>
        </p:nvSpPr>
        <p:spPr>
          <a:xfrm>
            <a:off x="7234509" y="356489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72" name=""/>
          <p:cNvSpPr txBox="1"/>
          <p:nvPr/>
        </p:nvSpPr>
        <p:spPr>
          <a:xfrm>
            <a:off x="7234509" y="4428339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73" name=""/>
          <p:cNvSpPr txBox="1"/>
          <p:nvPr/>
        </p:nvSpPr>
        <p:spPr>
          <a:xfrm>
            <a:off x="7234509" y="399659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61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62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메인페이지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9463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946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946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9466" name=""/>
          <p:cNvSpPr txBox="1"/>
          <p:nvPr/>
        </p:nvSpPr>
        <p:spPr>
          <a:xfrm>
            <a:off x="7493223" y="1836396"/>
            <a:ext cx="4058492" cy="3885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이미지에 호버시 가게 상세정보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아이콘.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!비로그인 유저라면 경고창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!로그인 유저라면 이미 찜 목록에 있는 식당이라면 붉은 하트, 목록에 없는 식당이라면 빈 하트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찜 목록에 식당 추가 및 삭제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룰렛 이미지. 클릭시 음식 분류 룰렛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페이지 상단으로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9467" name=""/>
          <p:cNvPicPr>
            <a:picLocks noChangeAspect="1"/>
          </p:cNvPicPr>
          <p:nvPr/>
        </p:nvPicPr>
        <p:blipFill rotWithShape="1">
          <a:blip r:embed="rId5">
            <a:lum/>
          </a:blip>
          <a:srcRect t="46390"/>
          <a:stretch>
            <a:fillRect/>
          </a:stretch>
        </p:blipFill>
        <p:spPr>
          <a:xfrm>
            <a:off x="868185" y="1741171"/>
            <a:ext cx="5969516" cy="4309280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9468" name=""/>
          <p:cNvSpPr txBox="1"/>
          <p:nvPr/>
        </p:nvSpPr>
        <p:spPr>
          <a:xfrm>
            <a:off x="2701456" y="3204595"/>
            <a:ext cx="1150678" cy="7919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69" name=""/>
          <p:cNvSpPr txBox="1"/>
          <p:nvPr/>
        </p:nvSpPr>
        <p:spPr>
          <a:xfrm>
            <a:off x="6369449" y="4141046"/>
            <a:ext cx="431748" cy="3603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70" name=""/>
          <p:cNvSpPr txBox="1"/>
          <p:nvPr/>
        </p:nvSpPr>
        <p:spPr>
          <a:xfrm>
            <a:off x="6369449" y="4572738"/>
            <a:ext cx="431748" cy="3603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71" name=""/>
          <p:cNvSpPr txBox="1"/>
          <p:nvPr/>
        </p:nvSpPr>
        <p:spPr>
          <a:xfrm>
            <a:off x="1476094" y="2239566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2" name=""/>
          <p:cNvSpPr txBox="1"/>
          <p:nvPr/>
        </p:nvSpPr>
        <p:spPr>
          <a:xfrm>
            <a:off x="6082212" y="2772847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6" name=""/>
          <p:cNvSpPr txBox="1"/>
          <p:nvPr/>
        </p:nvSpPr>
        <p:spPr>
          <a:xfrm>
            <a:off x="6628163" y="2988693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7" name=""/>
          <p:cNvSpPr txBox="1"/>
          <p:nvPr/>
        </p:nvSpPr>
        <p:spPr>
          <a:xfrm>
            <a:off x="3679156" y="303156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8" name=""/>
          <p:cNvSpPr txBox="1"/>
          <p:nvPr/>
        </p:nvSpPr>
        <p:spPr>
          <a:xfrm>
            <a:off x="3060140" y="3636288"/>
            <a:ext cx="217465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79" name=""/>
          <p:cNvSpPr txBox="1"/>
          <p:nvPr/>
        </p:nvSpPr>
        <p:spPr>
          <a:xfrm>
            <a:off x="899945" y="3060140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0" name=""/>
          <p:cNvSpPr txBox="1"/>
          <p:nvPr/>
        </p:nvSpPr>
        <p:spPr>
          <a:xfrm>
            <a:off x="6729751" y="396644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1" name=""/>
          <p:cNvSpPr txBox="1"/>
          <p:nvPr/>
        </p:nvSpPr>
        <p:spPr>
          <a:xfrm>
            <a:off x="5958409" y="2268145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2" name=""/>
          <p:cNvSpPr txBox="1"/>
          <p:nvPr/>
        </p:nvSpPr>
        <p:spPr>
          <a:xfrm>
            <a:off x="1549103" y="291730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3" name=""/>
          <p:cNvSpPr txBox="1"/>
          <p:nvPr/>
        </p:nvSpPr>
        <p:spPr>
          <a:xfrm>
            <a:off x="3247407" y="3564897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19484" name="Group 1"/>
          <p:cNvGrpSpPr/>
          <p:nvPr/>
        </p:nvGrpSpPr>
        <p:grpSpPr>
          <a:xfrm rot="0">
            <a:off x="6691683" y="4817163"/>
            <a:ext cx="431692" cy="258714"/>
            <a:chOff x="6691683" y="4817163"/>
            <a:chExt cx="431692" cy="258714"/>
          </a:xfrm>
        </p:grpSpPr>
        <p:sp>
          <p:nvSpPr>
            <p:cNvPr id="19485" name=""/>
            <p:cNvSpPr txBox="1"/>
            <p:nvPr/>
          </p:nvSpPr>
          <p:spPr>
            <a:xfrm>
              <a:off x="6729751" y="4831453"/>
              <a:ext cx="246043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9486" name=""/>
            <p:cNvSpPr txBox="1"/>
            <p:nvPr/>
          </p:nvSpPr>
          <p:spPr>
            <a:xfrm>
              <a:off x="6691683" y="4817163"/>
              <a:ext cx="431692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9487" name=""/>
          <p:cNvSpPr txBox="1"/>
          <p:nvPr/>
        </p:nvSpPr>
        <p:spPr>
          <a:xfrm>
            <a:off x="7234509" y="198085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8" name=""/>
          <p:cNvSpPr txBox="1"/>
          <p:nvPr/>
        </p:nvSpPr>
        <p:spPr>
          <a:xfrm>
            <a:off x="7234509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92" name=""/>
          <p:cNvSpPr txBox="1"/>
          <p:nvPr/>
        </p:nvSpPr>
        <p:spPr>
          <a:xfrm>
            <a:off x="7275757" y="457273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19493" name="Group 2"/>
          <p:cNvGrpSpPr/>
          <p:nvPr/>
        </p:nvGrpSpPr>
        <p:grpSpPr>
          <a:xfrm rot="0">
            <a:off x="7234509" y="5004487"/>
            <a:ext cx="431692" cy="257095"/>
            <a:chOff x="7234509" y="5004487"/>
            <a:chExt cx="431692" cy="257095"/>
          </a:xfrm>
        </p:grpSpPr>
        <p:sp>
          <p:nvSpPr>
            <p:cNvPr id="19494" name=""/>
            <p:cNvSpPr txBox="1"/>
            <p:nvPr/>
          </p:nvSpPr>
          <p:spPr>
            <a:xfrm>
              <a:off x="7272576" y="5018776"/>
              <a:ext cx="246043" cy="242806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9495" name=""/>
            <p:cNvSpPr txBox="1"/>
            <p:nvPr/>
          </p:nvSpPr>
          <p:spPr>
            <a:xfrm>
              <a:off x="7234509" y="5004487"/>
              <a:ext cx="431692" cy="2126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85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86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분류페이지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0487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048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048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0490" name=""/>
          <p:cNvSpPr txBox="1"/>
          <p:nvPr/>
        </p:nvSpPr>
        <p:spPr>
          <a:xfrm>
            <a:off x="7502767" y="1822107"/>
            <a:ext cx="4056873" cy="2768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분류명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분류에 맞는 이미지 슬라이드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 타입의 식당 목록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상세정보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페이지 상단으로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0491" name=""/>
          <p:cNvPicPr>
            <a:picLocks noChangeAspect="1"/>
          </p:cNvPicPr>
          <p:nvPr/>
        </p:nvPicPr>
        <p:blipFill rotWithShape="1">
          <a:blip r:embed="rId5">
            <a:lum/>
          </a:blip>
          <a:srcRect t="25130" b="13130"/>
          <a:stretch>
            <a:fillRect/>
          </a:stretch>
        </p:blipFill>
        <p:spPr>
          <a:xfrm>
            <a:off x="825373" y="1680833"/>
            <a:ext cx="6188488" cy="4360074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0492" name="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493" name=""/>
          <p:cNvSpPr txBox="1"/>
          <p:nvPr/>
        </p:nvSpPr>
        <p:spPr>
          <a:xfrm>
            <a:off x="2772847" y="1909405"/>
            <a:ext cx="360302" cy="2872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94" name=""/>
          <p:cNvSpPr txBox="1"/>
          <p:nvPr/>
        </p:nvSpPr>
        <p:spPr>
          <a:xfrm>
            <a:off x="1333257" y="1836396"/>
            <a:ext cx="1368199" cy="2376040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95" name=""/>
          <p:cNvSpPr txBox="1"/>
          <p:nvPr/>
        </p:nvSpPr>
        <p:spPr>
          <a:xfrm>
            <a:off x="2772847" y="2268145"/>
            <a:ext cx="3741057" cy="3309309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96" name=""/>
          <p:cNvSpPr txBox="1"/>
          <p:nvPr/>
        </p:nvSpPr>
        <p:spPr>
          <a:xfrm>
            <a:off x="5217152" y="2268145"/>
            <a:ext cx="1296752" cy="165699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500" name=""/>
          <p:cNvSpPr txBox="1"/>
          <p:nvPr/>
        </p:nvSpPr>
        <p:spPr>
          <a:xfrm>
            <a:off x="6155221" y="3204595"/>
            <a:ext cx="258714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501" name=""/>
          <p:cNvSpPr txBox="1"/>
          <p:nvPr/>
        </p:nvSpPr>
        <p:spPr>
          <a:xfrm>
            <a:off x="6513905" y="5361607"/>
            <a:ext cx="431748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502" name=""/>
          <p:cNvSpPr txBox="1"/>
          <p:nvPr/>
        </p:nvSpPr>
        <p:spPr>
          <a:xfrm>
            <a:off x="3031561" y="1693559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3" name=""/>
          <p:cNvSpPr txBox="1"/>
          <p:nvPr/>
        </p:nvSpPr>
        <p:spPr>
          <a:xfrm>
            <a:off x="1188801" y="166341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4" name=""/>
          <p:cNvSpPr txBox="1"/>
          <p:nvPr/>
        </p:nvSpPr>
        <p:spPr>
          <a:xfrm>
            <a:off x="3780744" y="209511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5" name=""/>
          <p:cNvSpPr txBox="1"/>
          <p:nvPr/>
        </p:nvSpPr>
        <p:spPr>
          <a:xfrm>
            <a:off x="5115564" y="2341154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6" name=""/>
          <p:cNvSpPr txBox="1"/>
          <p:nvPr/>
        </p:nvSpPr>
        <p:spPr>
          <a:xfrm>
            <a:off x="6082212" y="29886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7" name=""/>
          <p:cNvSpPr txBox="1"/>
          <p:nvPr/>
        </p:nvSpPr>
        <p:spPr>
          <a:xfrm>
            <a:off x="6801197" y="514576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8" name=""/>
          <p:cNvSpPr txBox="1"/>
          <p:nvPr/>
        </p:nvSpPr>
        <p:spPr>
          <a:xfrm>
            <a:off x="7204367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9" name=""/>
          <p:cNvSpPr txBox="1"/>
          <p:nvPr/>
        </p:nvSpPr>
        <p:spPr>
          <a:xfrm>
            <a:off x="7204367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10" name=""/>
          <p:cNvSpPr txBox="1"/>
          <p:nvPr/>
        </p:nvSpPr>
        <p:spPr>
          <a:xfrm>
            <a:off x="7204367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11" name=""/>
          <p:cNvSpPr txBox="1"/>
          <p:nvPr/>
        </p:nvSpPr>
        <p:spPr>
          <a:xfrm>
            <a:off x="7204367" y="37092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12" name=""/>
          <p:cNvSpPr txBox="1"/>
          <p:nvPr/>
        </p:nvSpPr>
        <p:spPr>
          <a:xfrm>
            <a:off x="7204367" y="414104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09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10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검색페이지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1511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151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1514" name=""/>
          <p:cNvSpPr txBox="1"/>
          <p:nvPr/>
        </p:nvSpPr>
        <p:spPr>
          <a:xfrm>
            <a:off x="7502767" y="1822107"/>
            <a:ext cx="4056873" cy="332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식당페이지 이미지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빠른 검색 키워드 목록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키워드 클릭시 해당 키워드 검색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키워드에 해당하는 식당 목록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상세정보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페이지 상단으로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1515" name=""/>
          <p:cNvPicPr>
            <a:picLocks noChangeAspect="1"/>
          </p:cNvPicPr>
          <p:nvPr/>
        </p:nvPicPr>
        <p:blipFill rotWithShape="1">
          <a:blip r:embed="rId5">
            <a:lum/>
          </a:blip>
          <a:srcRect t="7200" b="18050"/>
          <a:stretch>
            <a:fillRect/>
          </a:stretch>
        </p:blipFill>
        <p:spPr>
          <a:xfrm>
            <a:off x="733274" y="1593534"/>
            <a:ext cx="6320273" cy="4734665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1516" name="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17" name=""/>
          <p:cNvSpPr txBox="1"/>
          <p:nvPr/>
        </p:nvSpPr>
        <p:spPr>
          <a:xfrm>
            <a:off x="2628447" y="1909405"/>
            <a:ext cx="1656998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18" name=""/>
          <p:cNvSpPr txBox="1"/>
          <p:nvPr/>
        </p:nvSpPr>
        <p:spPr>
          <a:xfrm>
            <a:off x="1333257" y="1764950"/>
            <a:ext cx="1223743" cy="273639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19" name=""/>
          <p:cNvSpPr txBox="1"/>
          <p:nvPr/>
        </p:nvSpPr>
        <p:spPr>
          <a:xfrm>
            <a:off x="2628447" y="2485554"/>
            <a:ext cx="3814011" cy="35236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20" name=""/>
          <p:cNvSpPr txBox="1"/>
          <p:nvPr/>
        </p:nvSpPr>
        <p:spPr>
          <a:xfrm>
            <a:off x="5145761" y="2485554"/>
            <a:ext cx="1296696" cy="179989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24" name=""/>
          <p:cNvSpPr txBox="1"/>
          <p:nvPr/>
        </p:nvSpPr>
        <p:spPr>
          <a:xfrm>
            <a:off x="6082212" y="3420442"/>
            <a:ext cx="287236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25" name=""/>
          <p:cNvSpPr txBox="1"/>
          <p:nvPr/>
        </p:nvSpPr>
        <p:spPr>
          <a:xfrm>
            <a:off x="6513905" y="5866310"/>
            <a:ext cx="431748" cy="431748"/>
          </a:xfrm>
          <a:prstGeom prst="rect">
            <a:avLst/>
          </a:prstGeom>
          <a:noFill/>
          <a:ln w="57659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26" name=""/>
          <p:cNvSpPr txBox="1"/>
          <p:nvPr/>
        </p:nvSpPr>
        <p:spPr>
          <a:xfrm>
            <a:off x="4110848" y="1764950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27" name=""/>
          <p:cNvSpPr txBox="1"/>
          <p:nvPr/>
        </p:nvSpPr>
        <p:spPr>
          <a:xfrm>
            <a:off x="1230106" y="162055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28" name=""/>
          <p:cNvSpPr txBox="1"/>
          <p:nvPr/>
        </p:nvSpPr>
        <p:spPr>
          <a:xfrm>
            <a:off x="4644185" y="234115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29" name=""/>
          <p:cNvSpPr txBox="1"/>
          <p:nvPr/>
        </p:nvSpPr>
        <p:spPr>
          <a:xfrm>
            <a:off x="6196470" y="248555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0" name=""/>
          <p:cNvSpPr txBox="1"/>
          <p:nvPr/>
        </p:nvSpPr>
        <p:spPr>
          <a:xfrm>
            <a:off x="5958409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1" name=""/>
          <p:cNvSpPr txBox="1"/>
          <p:nvPr/>
        </p:nvSpPr>
        <p:spPr>
          <a:xfrm>
            <a:off x="6772619" y="569171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2" name=""/>
          <p:cNvSpPr txBox="1"/>
          <p:nvPr/>
        </p:nvSpPr>
        <p:spPr>
          <a:xfrm>
            <a:off x="7234509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3" name=""/>
          <p:cNvSpPr txBox="1"/>
          <p:nvPr/>
        </p:nvSpPr>
        <p:spPr>
          <a:xfrm>
            <a:off x="7234509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4" name=""/>
          <p:cNvSpPr txBox="1"/>
          <p:nvPr/>
        </p:nvSpPr>
        <p:spPr>
          <a:xfrm>
            <a:off x="7234509" y="37092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5" name=""/>
          <p:cNvSpPr txBox="1"/>
          <p:nvPr/>
        </p:nvSpPr>
        <p:spPr>
          <a:xfrm>
            <a:off x="7234509" y="414104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6" name=""/>
          <p:cNvSpPr txBox="1"/>
          <p:nvPr/>
        </p:nvSpPr>
        <p:spPr>
          <a:xfrm>
            <a:off x="7234509" y="454259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33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34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상세페이지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2535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253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253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2538" name=""/>
          <p:cNvSpPr txBox="1"/>
          <p:nvPr/>
        </p:nvSpPr>
        <p:spPr>
          <a:xfrm>
            <a:off x="7502767" y="1822107"/>
            <a:ext cx="4056873" cy="4115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사진 목록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이미지 클릭시 사진 왼쪽으로 한 칸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이미지 클릭시 사진 오른쪽으로 한 칸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식당명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 정보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영업시간, 주차여부, 해시태그, 주소, 전화번호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+ 아이콘 클릭시 더 자세한 식당 정보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위치</a:t>
            </a:r>
            <a:endParaRPr xmlns:mc="http://schemas.openxmlformats.org/markup-compatibility/2006" xmlns:hp="http://schemas.haansoft.com/office/presentation/8.0" kumimoji="1" lang="ko-KR" altLang="en-US" sz="14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2539" name=""/>
          <p:cNvPicPr>
            <a:picLocks noChangeAspect="1"/>
          </p:cNvPicPr>
          <p:nvPr/>
        </p:nvPicPr>
        <p:blipFill rotWithShape="1">
          <a:blip r:embed="rId5">
            <a:lum/>
          </a:blip>
          <a:srcRect t="3340" b="51320"/>
          <a:stretch>
            <a:fillRect/>
          </a:stretch>
        </p:blipFill>
        <p:spPr>
          <a:xfrm>
            <a:off x="853896" y="1460242"/>
            <a:ext cx="6079030" cy="4926677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2540" name="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41" name=""/>
          <p:cNvSpPr txBox="1"/>
          <p:nvPr/>
        </p:nvSpPr>
        <p:spPr>
          <a:xfrm>
            <a:off x="757108" y="1620550"/>
            <a:ext cx="6332944" cy="165705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2" name=""/>
          <p:cNvSpPr txBox="1"/>
          <p:nvPr/>
        </p:nvSpPr>
        <p:spPr>
          <a:xfrm>
            <a:off x="1836396" y="2125252"/>
            <a:ext cx="504757" cy="6475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3" name=""/>
          <p:cNvSpPr txBox="1"/>
          <p:nvPr/>
        </p:nvSpPr>
        <p:spPr>
          <a:xfrm>
            <a:off x="5434617" y="2125252"/>
            <a:ext cx="503139" cy="6475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4" name=""/>
          <p:cNvSpPr txBox="1"/>
          <p:nvPr/>
        </p:nvSpPr>
        <p:spPr>
          <a:xfrm>
            <a:off x="1117411" y="3420442"/>
            <a:ext cx="934831" cy="43331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8" name=""/>
          <p:cNvSpPr txBox="1"/>
          <p:nvPr/>
        </p:nvSpPr>
        <p:spPr>
          <a:xfrm>
            <a:off x="1044401" y="3925144"/>
            <a:ext cx="1872901" cy="186815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9" name=""/>
          <p:cNvSpPr txBox="1"/>
          <p:nvPr/>
        </p:nvSpPr>
        <p:spPr>
          <a:xfrm>
            <a:off x="4861650" y="3925144"/>
            <a:ext cx="1868100" cy="186815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50" name=""/>
          <p:cNvSpPr txBox="1"/>
          <p:nvPr/>
        </p:nvSpPr>
        <p:spPr>
          <a:xfrm>
            <a:off x="2628447" y="5075878"/>
            <a:ext cx="215846" cy="214283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51" name=""/>
          <p:cNvSpPr txBox="1"/>
          <p:nvPr/>
        </p:nvSpPr>
        <p:spPr>
          <a:xfrm>
            <a:off x="1117411" y="5290161"/>
            <a:ext cx="1726882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52" name=""/>
          <p:cNvSpPr txBox="1"/>
          <p:nvPr/>
        </p:nvSpPr>
        <p:spPr>
          <a:xfrm>
            <a:off x="757108" y="147609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3" name=""/>
          <p:cNvSpPr txBox="1"/>
          <p:nvPr/>
        </p:nvSpPr>
        <p:spPr>
          <a:xfrm>
            <a:off x="1693559" y="1980852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4" name=""/>
          <p:cNvSpPr txBox="1"/>
          <p:nvPr/>
        </p:nvSpPr>
        <p:spPr>
          <a:xfrm>
            <a:off x="5836168" y="198085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5" name=""/>
          <p:cNvSpPr txBox="1"/>
          <p:nvPr/>
        </p:nvSpPr>
        <p:spPr>
          <a:xfrm>
            <a:off x="972955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6" name=""/>
          <p:cNvSpPr txBox="1"/>
          <p:nvPr/>
        </p:nvSpPr>
        <p:spPr>
          <a:xfrm>
            <a:off x="828499" y="3925144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7" name=""/>
          <p:cNvSpPr txBox="1"/>
          <p:nvPr/>
        </p:nvSpPr>
        <p:spPr>
          <a:xfrm>
            <a:off x="3060140" y="375060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8" name=""/>
          <p:cNvSpPr txBox="1"/>
          <p:nvPr/>
        </p:nvSpPr>
        <p:spPr>
          <a:xfrm>
            <a:off x="4933041" y="3750602"/>
            <a:ext cx="242862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9" name=""/>
          <p:cNvSpPr txBox="1"/>
          <p:nvPr/>
        </p:nvSpPr>
        <p:spPr>
          <a:xfrm>
            <a:off x="2412544" y="5045736"/>
            <a:ext cx="246043" cy="244424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0" name=""/>
          <p:cNvSpPr txBox="1"/>
          <p:nvPr/>
        </p:nvSpPr>
        <p:spPr>
          <a:xfrm>
            <a:off x="4141046" y="5260020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4" name=""/>
          <p:cNvSpPr txBox="1"/>
          <p:nvPr/>
        </p:nvSpPr>
        <p:spPr>
          <a:xfrm>
            <a:off x="7204367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5" name=""/>
          <p:cNvSpPr txBox="1"/>
          <p:nvPr/>
        </p:nvSpPr>
        <p:spPr>
          <a:xfrm>
            <a:off x="7204367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6" name=""/>
          <p:cNvSpPr txBox="1"/>
          <p:nvPr/>
        </p:nvSpPr>
        <p:spPr>
          <a:xfrm>
            <a:off x="7204367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7" name=""/>
          <p:cNvSpPr txBox="1"/>
          <p:nvPr/>
        </p:nvSpPr>
        <p:spPr>
          <a:xfrm>
            <a:off x="7204367" y="37092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8" name=""/>
          <p:cNvSpPr txBox="1"/>
          <p:nvPr/>
        </p:nvSpPr>
        <p:spPr>
          <a:xfrm>
            <a:off x="7204367" y="454259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9" name=""/>
          <p:cNvSpPr txBox="1"/>
          <p:nvPr/>
        </p:nvSpPr>
        <p:spPr>
          <a:xfrm>
            <a:off x="7204367" y="4974290"/>
            <a:ext cx="245987" cy="242862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557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558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상세페이지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3559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356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356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3562" name=""/>
          <p:cNvSpPr txBox="1"/>
          <p:nvPr/>
        </p:nvSpPr>
        <p:spPr>
          <a:xfrm>
            <a:off x="7521801" y="2412544"/>
            <a:ext cx="4056873" cy="1742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메뉴판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자세히 보기 버튼 클릭시 상세 메뉴판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상세 메뉴판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아이콘 클릭시 10 메뉴판 사라지기</a:t>
            </a:r>
            <a:endParaRPr xmlns:mc="http://schemas.openxmlformats.org/markup-compatibility/2006" xmlns:hp="http://schemas.haansoft.com/office/presentation/8.0" kumimoji="1" lang="ko-KR" altLang="en-US" sz="14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3563" name=""/>
          <p:cNvPicPr>
            <a:picLocks noChangeAspect="1"/>
          </p:cNvPicPr>
          <p:nvPr/>
        </p:nvPicPr>
        <p:blipFill rotWithShape="1">
          <a:blip r:embed="rId5">
            <a:lum/>
          </a:blip>
          <a:srcRect t="3340" b="51320"/>
          <a:stretch>
            <a:fillRect/>
          </a:stretch>
        </p:blipFill>
        <p:spPr>
          <a:xfrm>
            <a:off x="853896" y="1460242"/>
            <a:ext cx="6079030" cy="4926677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3564" name=""/>
          <p:cNvSpPr txBox="1"/>
          <p:nvPr/>
        </p:nvSpPr>
        <p:spPr>
          <a:xfrm>
            <a:off x="2988693" y="3925144"/>
            <a:ext cx="1799891" cy="186815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565" name=""/>
          <p:cNvSpPr txBox="1"/>
          <p:nvPr/>
        </p:nvSpPr>
        <p:spPr>
          <a:xfrm>
            <a:off x="3493451" y="5434617"/>
            <a:ext cx="791994" cy="2872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566" name=""/>
          <p:cNvSpPr txBox="1"/>
          <p:nvPr/>
        </p:nvSpPr>
        <p:spPr>
          <a:xfrm>
            <a:off x="757108" y="1476094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67" name=""/>
          <p:cNvSpPr txBox="1"/>
          <p:nvPr/>
        </p:nvSpPr>
        <p:spPr>
          <a:xfrm>
            <a:off x="1693559" y="1980852"/>
            <a:ext cx="244424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68" name=""/>
          <p:cNvSpPr txBox="1"/>
          <p:nvPr/>
        </p:nvSpPr>
        <p:spPr>
          <a:xfrm>
            <a:off x="5836168" y="198085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2" name=""/>
          <p:cNvSpPr txBox="1"/>
          <p:nvPr/>
        </p:nvSpPr>
        <p:spPr>
          <a:xfrm>
            <a:off x="972955" y="329820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3" name=""/>
          <p:cNvSpPr txBox="1"/>
          <p:nvPr/>
        </p:nvSpPr>
        <p:spPr>
          <a:xfrm>
            <a:off x="828499" y="3925144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4" name=""/>
          <p:cNvSpPr txBox="1"/>
          <p:nvPr/>
        </p:nvSpPr>
        <p:spPr>
          <a:xfrm>
            <a:off x="3060140" y="375060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5" name=""/>
          <p:cNvSpPr txBox="1"/>
          <p:nvPr/>
        </p:nvSpPr>
        <p:spPr>
          <a:xfrm>
            <a:off x="4933041" y="3750602"/>
            <a:ext cx="242862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6" name=""/>
          <p:cNvSpPr txBox="1"/>
          <p:nvPr/>
        </p:nvSpPr>
        <p:spPr>
          <a:xfrm>
            <a:off x="2412544" y="5045736"/>
            <a:ext cx="246043" cy="244424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7" name=""/>
          <p:cNvSpPr txBox="1"/>
          <p:nvPr/>
        </p:nvSpPr>
        <p:spPr>
          <a:xfrm>
            <a:off x="4141046" y="526002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3578" name=""/>
          <p:cNvPicPr>
            <a:picLocks noChangeAspect="1"/>
          </p:cNvPicPr>
          <p:nvPr/>
        </p:nvPicPr>
        <p:blipFill rotWithShape="1">
          <a:blip r:embed="rId6">
            <a:lum/>
          </a:blip>
          <a:srcRect l="27770" t="16540" r="26190" b="50000"/>
          <a:stretch>
            <a:fillRect/>
          </a:stretch>
        </p:blipFill>
        <p:spPr>
          <a:xfrm>
            <a:off x="4980653" y="3420442"/>
            <a:ext cx="2204624" cy="2863327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grpSp>
        <p:nvGrpSpPr>
          <p:cNvPr id="23579" name="Group 1"/>
          <p:cNvGrpSpPr/>
          <p:nvPr/>
        </p:nvGrpSpPr>
        <p:grpSpPr>
          <a:xfrm rot="0">
            <a:off x="4861650" y="3291894"/>
            <a:ext cx="428511" cy="258713"/>
            <a:chOff x="4861650" y="3291894"/>
            <a:chExt cx="428511" cy="258713"/>
          </a:xfrm>
        </p:grpSpPr>
        <p:sp>
          <p:nvSpPr>
            <p:cNvPr id="23580" name=""/>
            <p:cNvSpPr txBox="1"/>
            <p:nvPr/>
          </p:nvSpPr>
          <p:spPr>
            <a:xfrm>
              <a:off x="4899717" y="3304564"/>
              <a:ext cx="242862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3581" name=""/>
            <p:cNvSpPr txBox="1"/>
            <p:nvPr/>
          </p:nvSpPr>
          <p:spPr>
            <a:xfrm>
              <a:off x="4861650" y="3291894"/>
              <a:ext cx="4285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3582" name=""/>
          <p:cNvSpPr txBox="1"/>
          <p:nvPr/>
        </p:nvSpPr>
        <p:spPr>
          <a:xfrm>
            <a:off x="6729751" y="3709297"/>
            <a:ext cx="215902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23583" name="Group 2"/>
          <p:cNvGrpSpPr/>
          <p:nvPr/>
        </p:nvGrpSpPr>
        <p:grpSpPr>
          <a:xfrm rot="0">
            <a:off x="6513905" y="3493451"/>
            <a:ext cx="431748" cy="258714"/>
            <a:chOff x="6513905" y="3493451"/>
            <a:chExt cx="431748" cy="258714"/>
          </a:xfrm>
        </p:grpSpPr>
        <p:sp>
          <p:nvSpPr>
            <p:cNvPr id="23584" name=""/>
            <p:cNvSpPr txBox="1"/>
            <p:nvPr/>
          </p:nvSpPr>
          <p:spPr>
            <a:xfrm>
              <a:off x="6552028" y="350612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3588" name=""/>
            <p:cNvSpPr txBox="1"/>
            <p:nvPr/>
          </p:nvSpPr>
          <p:spPr>
            <a:xfrm>
              <a:off x="6513905" y="3493451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3589" name=""/>
          <p:cNvSpPr txBox="1"/>
          <p:nvPr/>
        </p:nvSpPr>
        <p:spPr>
          <a:xfrm>
            <a:off x="7305955" y="259825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90" name=""/>
          <p:cNvSpPr txBox="1"/>
          <p:nvPr/>
        </p:nvSpPr>
        <p:spPr>
          <a:xfrm>
            <a:off x="7305955" y="29886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3591" name="Group 3"/>
          <p:cNvGrpSpPr/>
          <p:nvPr/>
        </p:nvGrpSpPr>
        <p:grpSpPr>
          <a:xfrm rot="0">
            <a:off x="7234509" y="3420442"/>
            <a:ext cx="431692" cy="260277"/>
            <a:chOff x="7234509" y="3420442"/>
            <a:chExt cx="431692" cy="260277"/>
          </a:xfrm>
        </p:grpSpPr>
        <p:sp>
          <p:nvSpPr>
            <p:cNvPr id="23592" name=""/>
            <p:cNvSpPr txBox="1"/>
            <p:nvPr/>
          </p:nvSpPr>
          <p:spPr>
            <a:xfrm>
              <a:off x="7272576" y="3434731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3593" name=""/>
            <p:cNvSpPr txBox="1"/>
            <p:nvPr/>
          </p:nvSpPr>
          <p:spPr>
            <a:xfrm>
              <a:off x="7234509" y="342044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3594" name="Group 4"/>
          <p:cNvGrpSpPr/>
          <p:nvPr/>
        </p:nvGrpSpPr>
        <p:grpSpPr>
          <a:xfrm rot="0">
            <a:off x="7234509" y="3853753"/>
            <a:ext cx="431692" cy="258714"/>
            <a:chOff x="7234509" y="3853753"/>
            <a:chExt cx="431692" cy="258714"/>
          </a:xfrm>
        </p:grpSpPr>
        <p:sp>
          <p:nvSpPr>
            <p:cNvPr id="23595" name=""/>
            <p:cNvSpPr txBox="1"/>
            <p:nvPr/>
          </p:nvSpPr>
          <p:spPr>
            <a:xfrm>
              <a:off x="7272576" y="386642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3596" name=""/>
            <p:cNvSpPr txBox="1"/>
            <p:nvPr/>
          </p:nvSpPr>
          <p:spPr>
            <a:xfrm>
              <a:off x="7234509" y="3853753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6149" name="제목 1"/>
          <p:cNvSpPr>
            <a:spLocks noGrp="1"/>
          </p:cNvSpPr>
          <p:nvPr>
            <p:ph type="title" idx="0"/>
          </p:nvPr>
        </p:nvSpPr>
        <p:spPr>
          <a:xfrm>
            <a:off x="0" y="93661"/>
            <a:ext cx="4193402" cy="69040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목차 contents</a:t>
            </a:r>
            <a:endParaRPr xmlns:mc="http://schemas.openxmlformats.org/markup-compatibility/2006" xmlns:hp="http://schemas.haansoft.com/office/presentation/8.0" kumimoji="0" lang="ko-KR" altLang="en-US" sz="44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615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-949121" y="1928439"/>
            <a:ext cx="4750461" cy="367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151" name=""/>
          <p:cNvSpPr txBox="1"/>
          <p:nvPr/>
        </p:nvSpPr>
        <p:spPr>
          <a:xfrm>
            <a:off x="1041220" y="2742705"/>
            <a:ext cx="787250" cy="4491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개요</a:t>
            </a:r>
            <a:endParaRPr xmlns:mc="http://schemas.openxmlformats.org/markup-compatibility/2006" xmlns:hp="http://schemas.haansoft.com/office/presentation/8.0" kumimoji="0" lang="ko-KR" altLang="en-US" sz="2400" b="1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-145962" y="3082355"/>
            <a:ext cx="2644243" cy="2536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1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주제 선정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2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차별성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3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벤치마킹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482663" lvl="1" indent="0" algn="l" rtl="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xmlns:mc="http://schemas.openxmlformats.org/markup-compatibility/2006" xmlns:hp="http://schemas.haansoft.com/office/presentation/8.0" kumimoji="1" lang="ko-KR" altLang="en-US" sz="24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482663" lvl="1" indent="0" algn="l" rtl="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615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166557" y="1937984"/>
            <a:ext cx="4755262" cy="367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154" name=""/>
          <p:cNvSpPr txBox="1"/>
          <p:nvPr/>
        </p:nvSpPr>
        <p:spPr>
          <a:xfrm>
            <a:off x="2976022" y="2660151"/>
            <a:ext cx="2542711" cy="28220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849424" lvl="1" indent="-366761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역할분담</a:t>
            </a:r>
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849424" lvl="1" indent="-366761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2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일정관리</a:t>
            </a:r>
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849424" lvl="1" indent="-366761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3. 스토리보드</a:t>
            </a:r>
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849424" lvl="1" indent="-366761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4. 요구사항정의서</a:t>
            </a:r>
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	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4158516" y="2742705"/>
            <a:ext cx="798357" cy="4491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기획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615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275872" y="1947529"/>
            <a:ext cx="4760062" cy="367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615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8367772" y="1960199"/>
            <a:ext cx="4756881" cy="367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158" name=""/>
          <p:cNvSpPr txBox="1"/>
          <p:nvPr/>
        </p:nvSpPr>
        <p:spPr>
          <a:xfrm>
            <a:off x="7267831" y="2745887"/>
            <a:ext cx="799976" cy="4459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설계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59" name=""/>
          <p:cNvSpPr txBox="1"/>
          <p:nvPr/>
        </p:nvSpPr>
        <p:spPr>
          <a:xfrm>
            <a:off x="9285189" y="3083973"/>
            <a:ext cx="3168035" cy="11840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482663" lvl="1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1. 구현 페이지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482663" lvl="1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2. 소감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60" name=""/>
          <p:cNvSpPr txBox="1"/>
          <p:nvPr/>
        </p:nvSpPr>
        <p:spPr>
          <a:xfrm>
            <a:off x="10393054" y="2749068"/>
            <a:ext cx="799976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구현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64" name=""/>
          <p:cNvSpPr txBox="1"/>
          <p:nvPr/>
        </p:nvSpPr>
        <p:spPr>
          <a:xfrm>
            <a:off x="6298059" y="3107752"/>
            <a:ext cx="2652225" cy="2542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1. ERD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2. 유스케이스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3. 개발환경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482663" lvl="1" indent="0" algn="l" rtl="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xmlns:mc="http://schemas.openxmlformats.org/markup-compatibility/2006" xmlns:hp="http://schemas.haansoft.com/office/presentation/8.0" kumimoji="1" lang="ko-KR" altLang="en-US" sz="2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482663" lvl="1" indent="0" algn="l" rtl="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81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82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상세페이지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4583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458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458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4586" name=""/>
          <p:cNvSpPr txBox="1"/>
          <p:nvPr/>
        </p:nvSpPr>
        <p:spPr>
          <a:xfrm>
            <a:off x="7502767" y="1822107"/>
            <a:ext cx="4056873" cy="4475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아이콘.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식당의 평점 값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!식당 리뷰가 있을 시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리뷰를 작성한 유저의 닉네임, 작성날짜, 별점, 리뷰 내용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 중인 유저와 리뷰를 작성한 유저가 같다면 삭제 버튼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삭제 버튼 클릭시 해당 리뷰 삭제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!식당 리뷰가 없을 때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페이지 상단으로 이동 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4587" name=""/>
          <p:cNvPicPr>
            <a:picLocks noChangeAspect="1"/>
          </p:cNvPicPr>
          <p:nvPr/>
        </p:nvPicPr>
        <p:blipFill rotWithShape="1">
          <a:blip r:embed="rId5">
            <a:lum/>
          </a:blip>
          <a:srcRect t="44820" b="8510"/>
          <a:stretch>
            <a:fillRect/>
          </a:stretch>
        </p:blipFill>
        <p:spPr>
          <a:xfrm>
            <a:off x="984062" y="1585608"/>
            <a:ext cx="5663189" cy="4725121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4588" name="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89" name=""/>
          <p:cNvSpPr txBox="1"/>
          <p:nvPr/>
        </p:nvSpPr>
        <p:spPr>
          <a:xfrm>
            <a:off x="5909177" y="1836396"/>
            <a:ext cx="504757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0" name=""/>
          <p:cNvSpPr txBox="1"/>
          <p:nvPr/>
        </p:nvSpPr>
        <p:spPr>
          <a:xfrm>
            <a:off x="5650463" y="1764950"/>
            <a:ext cx="215846" cy="4317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1" name=""/>
          <p:cNvSpPr txBox="1"/>
          <p:nvPr/>
        </p:nvSpPr>
        <p:spPr>
          <a:xfrm>
            <a:off x="1188801" y="3420442"/>
            <a:ext cx="5253657" cy="1007897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2" name=""/>
          <p:cNvSpPr txBox="1"/>
          <p:nvPr/>
        </p:nvSpPr>
        <p:spPr>
          <a:xfrm>
            <a:off x="1188801" y="4428339"/>
            <a:ext cx="5253657" cy="122212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6" name=""/>
          <p:cNvSpPr txBox="1"/>
          <p:nvPr/>
        </p:nvSpPr>
        <p:spPr>
          <a:xfrm>
            <a:off x="6226612" y="5721909"/>
            <a:ext cx="358739" cy="4316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7" name=""/>
          <p:cNvSpPr txBox="1"/>
          <p:nvPr/>
        </p:nvSpPr>
        <p:spPr>
          <a:xfrm>
            <a:off x="5475866" y="15491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98" name=""/>
          <p:cNvSpPr txBox="1"/>
          <p:nvPr/>
        </p:nvSpPr>
        <p:spPr>
          <a:xfrm>
            <a:off x="6226612" y="1620550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99" name=""/>
          <p:cNvSpPr txBox="1"/>
          <p:nvPr/>
        </p:nvSpPr>
        <p:spPr>
          <a:xfrm>
            <a:off x="2196698" y="1663418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0" name=""/>
          <p:cNvSpPr txBox="1"/>
          <p:nvPr/>
        </p:nvSpPr>
        <p:spPr>
          <a:xfrm>
            <a:off x="1087213" y="2052242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1" name=""/>
          <p:cNvSpPr txBox="1"/>
          <p:nvPr/>
        </p:nvSpPr>
        <p:spPr>
          <a:xfrm>
            <a:off x="1014204" y="342044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2" name=""/>
          <p:cNvSpPr txBox="1"/>
          <p:nvPr/>
        </p:nvSpPr>
        <p:spPr>
          <a:xfrm>
            <a:off x="1014204" y="447115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3" name=""/>
          <p:cNvSpPr txBox="1"/>
          <p:nvPr/>
        </p:nvSpPr>
        <p:spPr>
          <a:xfrm>
            <a:off x="6513905" y="5577454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4" name=""/>
          <p:cNvSpPr txBox="1"/>
          <p:nvPr/>
        </p:nvSpPr>
        <p:spPr>
          <a:xfrm>
            <a:off x="6082212" y="3564897"/>
            <a:ext cx="287236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605" name=""/>
          <p:cNvSpPr txBox="1"/>
          <p:nvPr/>
        </p:nvSpPr>
        <p:spPr>
          <a:xfrm>
            <a:off x="5958409" y="342044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6" name=""/>
          <p:cNvSpPr txBox="1"/>
          <p:nvPr/>
        </p:nvSpPr>
        <p:spPr>
          <a:xfrm>
            <a:off x="2455412" y="2239566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4607" name="Group 1"/>
          <p:cNvGrpSpPr/>
          <p:nvPr/>
        </p:nvGrpSpPr>
        <p:grpSpPr>
          <a:xfrm rot="0">
            <a:off x="6082212" y="2514132"/>
            <a:ext cx="431692" cy="258714"/>
            <a:chOff x="6082212" y="2514132"/>
            <a:chExt cx="431692" cy="258714"/>
          </a:xfrm>
        </p:grpSpPr>
        <p:sp>
          <p:nvSpPr>
            <p:cNvPr id="24608" name=""/>
            <p:cNvSpPr txBox="1"/>
            <p:nvPr/>
          </p:nvSpPr>
          <p:spPr>
            <a:xfrm>
              <a:off x="6120280" y="2526859"/>
              <a:ext cx="246043" cy="245987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4612" name=""/>
            <p:cNvSpPr txBox="1"/>
            <p:nvPr/>
          </p:nvSpPr>
          <p:spPr>
            <a:xfrm>
              <a:off x="6082212" y="251413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4613" name="Group 2"/>
          <p:cNvGrpSpPr/>
          <p:nvPr/>
        </p:nvGrpSpPr>
        <p:grpSpPr>
          <a:xfrm rot="0">
            <a:off x="1476094" y="2945881"/>
            <a:ext cx="433311" cy="258714"/>
            <a:chOff x="1476094" y="2945881"/>
            <a:chExt cx="433311" cy="258714"/>
          </a:xfrm>
        </p:grpSpPr>
        <p:sp>
          <p:nvSpPr>
            <p:cNvPr id="24614" name=""/>
            <p:cNvSpPr txBox="1"/>
            <p:nvPr/>
          </p:nvSpPr>
          <p:spPr>
            <a:xfrm>
              <a:off x="1514217" y="2958552"/>
              <a:ext cx="245987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4615" name=""/>
            <p:cNvSpPr txBox="1"/>
            <p:nvPr/>
          </p:nvSpPr>
          <p:spPr>
            <a:xfrm>
              <a:off x="1476094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4616" name="Group 3"/>
          <p:cNvGrpSpPr/>
          <p:nvPr/>
        </p:nvGrpSpPr>
        <p:grpSpPr>
          <a:xfrm rot="0">
            <a:off x="2052242" y="2945881"/>
            <a:ext cx="433311" cy="258714"/>
            <a:chOff x="2052242" y="2945881"/>
            <a:chExt cx="433311" cy="258714"/>
          </a:xfrm>
        </p:grpSpPr>
        <p:sp>
          <p:nvSpPr>
            <p:cNvPr id="24617" name=""/>
            <p:cNvSpPr txBox="1"/>
            <p:nvPr/>
          </p:nvSpPr>
          <p:spPr>
            <a:xfrm>
              <a:off x="2090366" y="2958552"/>
              <a:ext cx="245987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4618" name=""/>
            <p:cNvSpPr txBox="1"/>
            <p:nvPr/>
          </p:nvSpPr>
          <p:spPr>
            <a:xfrm>
              <a:off x="2052242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4619" name=""/>
          <p:cNvSpPr txBox="1"/>
          <p:nvPr/>
        </p:nvSpPr>
        <p:spPr>
          <a:xfrm>
            <a:off x="7234509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20" name=""/>
          <p:cNvSpPr txBox="1"/>
          <p:nvPr/>
        </p:nvSpPr>
        <p:spPr>
          <a:xfrm>
            <a:off x="7234509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21" name=""/>
          <p:cNvSpPr txBox="1"/>
          <p:nvPr/>
        </p:nvSpPr>
        <p:spPr>
          <a:xfrm>
            <a:off x="7234509" y="414104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22" name=""/>
          <p:cNvSpPr txBox="1"/>
          <p:nvPr/>
        </p:nvSpPr>
        <p:spPr>
          <a:xfrm>
            <a:off x="7234509" y="540447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23" name=""/>
          <p:cNvSpPr txBox="1"/>
          <p:nvPr/>
        </p:nvSpPr>
        <p:spPr>
          <a:xfrm>
            <a:off x="7234509" y="583616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05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06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상세페이지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5607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560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0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10" name=""/>
          <p:cNvPicPr>
            <a:picLocks noChangeAspect="1"/>
          </p:cNvPicPr>
          <p:nvPr/>
        </p:nvPicPr>
        <p:blipFill rotWithShape="1">
          <a:blip r:embed="rId5">
            <a:lum/>
          </a:blip>
          <a:srcRect t="44820" b="8510"/>
          <a:stretch>
            <a:fillRect/>
          </a:stretch>
        </p:blipFill>
        <p:spPr>
          <a:xfrm>
            <a:off x="984062" y="1585608"/>
            <a:ext cx="5663189" cy="4725121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5611" name=""/>
          <p:cNvSpPr txBox="1"/>
          <p:nvPr/>
        </p:nvSpPr>
        <p:spPr>
          <a:xfrm>
            <a:off x="2341154" y="1836396"/>
            <a:ext cx="863441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12" name=""/>
          <p:cNvSpPr txBox="1"/>
          <p:nvPr/>
        </p:nvSpPr>
        <p:spPr>
          <a:xfrm>
            <a:off x="1188801" y="2268145"/>
            <a:ext cx="5253657" cy="115229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13" name=""/>
          <p:cNvSpPr txBox="1"/>
          <p:nvPr/>
        </p:nvSpPr>
        <p:spPr>
          <a:xfrm>
            <a:off x="5475866" y="1549103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4" name=""/>
          <p:cNvSpPr txBox="1"/>
          <p:nvPr/>
        </p:nvSpPr>
        <p:spPr>
          <a:xfrm>
            <a:off x="6226612" y="1620550"/>
            <a:ext cx="244424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5" name=""/>
          <p:cNvSpPr txBox="1"/>
          <p:nvPr/>
        </p:nvSpPr>
        <p:spPr>
          <a:xfrm>
            <a:off x="2196698" y="166341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6" name=""/>
          <p:cNvSpPr txBox="1"/>
          <p:nvPr/>
        </p:nvSpPr>
        <p:spPr>
          <a:xfrm>
            <a:off x="1087213" y="205224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0" name=""/>
          <p:cNvSpPr txBox="1"/>
          <p:nvPr/>
        </p:nvSpPr>
        <p:spPr>
          <a:xfrm>
            <a:off x="1014204" y="342044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1" name=""/>
          <p:cNvSpPr txBox="1"/>
          <p:nvPr/>
        </p:nvSpPr>
        <p:spPr>
          <a:xfrm>
            <a:off x="1014204" y="447115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2" name=""/>
          <p:cNvSpPr txBox="1"/>
          <p:nvPr/>
        </p:nvSpPr>
        <p:spPr>
          <a:xfrm>
            <a:off x="6513905" y="5577454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3" name=""/>
          <p:cNvSpPr txBox="1"/>
          <p:nvPr/>
        </p:nvSpPr>
        <p:spPr>
          <a:xfrm>
            <a:off x="5958409" y="3420442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4" name=""/>
          <p:cNvSpPr txBox="1"/>
          <p:nvPr/>
        </p:nvSpPr>
        <p:spPr>
          <a:xfrm>
            <a:off x="1260248" y="2341154"/>
            <a:ext cx="1296752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25" name=""/>
          <p:cNvSpPr txBox="1"/>
          <p:nvPr/>
        </p:nvSpPr>
        <p:spPr>
          <a:xfrm>
            <a:off x="1260248" y="2557000"/>
            <a:ext cx="5109201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26" name=""/>
          <p:cNvSpPr txBox="1"/>
          <p:nvPr/>
        </p:nvSpPr>
        <p:spPr>
          <a:xfrm>
            <a:off x="1260248" y="3133149"/>
            <a:ext cx="504702" cy="2872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27" name=""/>
          <p:cNvSpPr txBox="1"/>
          <p:nvPr/>
        </p:nvSpPr>
        <p:spPr>
          <a:xfrm>
            <a:off x="1764950" y="3133149"/>
            <a:ext cx="576204" cy="2872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28" name=""/>
          <p:cNvSpPr txBox="1"/>
          <p:nvPr/>
        </p:nvSpPr>
        <p:spPr>
          <a:xfrm>
            <a:off x="2455412" y="223956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5629" name="Group 1"/>
          <p:cNvGrpSpPr/>
          <p:nvPr/>
        </p:nvGrpSpPr>
        <p:grpSpPr>
          <a:xfrm rot="0">
            <a:off x="6082212" y="2514132"/>
            <a:ext cx="431692" cy="258714"/>
            <a:chOff x="6082212" y="2514132"/>
            <a:chExt cx="431692" cy="258714"/>
          </a:xfrm>
        </p:grpSpPr>
        <p:sp>
          <p:nvSpPr>
            <p:cNvPr id="25630" name=""/>
            <p:cNvSpPr txBox="1"/>
            <p:nvPr/>
          </p:nvSpPr>
          <p:spPr>
            <a:xfrm>
              <a:off x="6120280" y="2526859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31" name=""/>
            <p:cNvSpPr txBox="1"/>
            <p:nvPr/>
          </p:nvSpPr>
          <p:spPr>
            <a:xfrm>
              <a:off x="6082212" y="251413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5632" name="Group 2"/>
          <p:cNvGrpSpPr/>
          <p:nvPr/>
        </p:nvGrpSpPr>
        <p:grpSpPr>
          <a:xfrm rot="0">
            <a:off x="1476094" y="2945881"/>
            <a:ext cx="433311" cy="258714"/>
            <a:chOff x="1476094" y="2945881"/>
            <a:chExt cx="433311" cy="258714"/>
          </a:xfrm>
        </p:grpSpPr>
        <p:sp>
          <p:nvSpPr>
            <p:cNvPr id="25636" name=""/>
            <p:cNvSpPr txBox="1"/>
            <p:nvPr/>
          </p:nvSpPr>
          <p:spPr>
            <a:xfrm>
              <a:off x="1514217" y="295855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37" name=""/>
            <p:cNvSpPr txBox="1"/>
            <p:nvPr/>
          </p:nvSpPr>
          <p:spPr>
            <a:xfrm>
              <a:off x="1476094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5638" name="Group 3"/>
          <p:cNvGrpSpPr/>
          <p:nvPr/>
        </p:nvGrpSpPr>
        <p:grpSpPr>
          <a:xfrm rot="0">
            <a:off x="2052242" y="2945881"/>
            <a:ext cx="433311" cy="258714"/>
            <a:chOff x="2052242" y="2945881"/>
            <a:chExt cx="433311" cy="258714"/>
          </a:xfrm>
        </p:grpSpPr>
        <p:sp>
          <p:nvSpPr>
            <p:cNvPr id="25639" name=""/>
            <p:cNvSpPr txBox="1"/>
            <p:nvPr/>
          </p:nvSpPr>
          <p:spPr>
            <a:xfrm>
              <a:off x="2090366" y="295855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40" name=""/>
            <p:cNvSpPr txBox="1"/>
            <p:nvPr/>
          </p:nvSpPr>
          <p:spPr>
            <a:xfrm>
              <a:off x="2052242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5641" name=""/>
          <p:cNvSpPr txBox="1"/>
          <p:nvPr/>
        </p:nvSpPr>
        <p:spPr>
          <a:xfrm>
            <a:off x="7502767" y="1822107"/>
            <a:ext cx="4056873" cy="4475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8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!만약 비로그인 유저라면 경고창 띄우고 8 안나타남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별점 선택하기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리뷰 내용 입력하기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작성버튼 클릭시 리뷰 추가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만약, 작성된 리뷰 내용이 공란이라면 10으로 자동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취소버튼 클릭시 8 다시 사라지기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25642" name=""/>
          <p:cNvSpPr txBox="1"/>
          <p:nvPr/>
        </p:nvSpPr>
        <p:spPr>
          <a:xfrm>
            <a:off x="7204367" y="198085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43" name=""/>
          <p:cNvSpPr txBox="1"/>
          <p:nvPr/>
        </p:nvSpPr>
        <p:spPr>
          <a:xfrm>
            <a:off x="7234509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44" name=""/>
          <p:cNvSpPr txBox="1"/>
          <p:nvPr/>
        </p:nvSpPr>
        <p:spPr>
          <a:xfrm>
            <a:off x="7234509" y="37092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5645" name="Group 4"/>
          <p:cNvGrpSpPr/>
          <p:nvPr/>
        </p:nvGrpSpPr>
        <p:grpSpPr>
          <a:xfrm rot="0">
            <a:off x="7234509" y="4098178"/>
            <a:ext cx="431692" cy="258714"/>
            <a:chOff x="7234509" y="4098178"/>
            <a:chExt cx="431692" cy="258714"/>
          </a:xfrm>
        </p:grpSpPr>
        <p:sp>
          <p:nvSpPr>
            <p:cNvPr id="25646" name=""/>
            <p:cNvSpPr txBox="1"/>
            <p:nvPr/>
          </p:nvSpPr>
          <p:spPr>
            <a:xfrm>
              <a:off x="7272576" y="4110848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47" name=""/>
            <p:cNvSpPr txBox="1"/>
            <p:nvPr/>
          </p:nvSpPr>
          <p:spPr>
            <a:xfrm>
              <a:off x="7234509" y="4098178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5648" name="Group 5"/>
          <p:cNvGrpSpPr/>
          <p:nvPr/>
        </p:nvGrpSpPr>
        <p:grpSpPr>
          <a:xfrm rot="0">
            <a:off x="7234509" y="5434617"/>
            <a:ext cx="431692" cy="258714"/>
            <a:chOff x="7234509" y="5434617"/>
            <a:chExt cx="431692" cy="258714"/>
          </a:xfrm>
        </p:grpSpPr>
        <p:sp>
          <p:nvSpPr>
            <p:cNvPr id="25652" name=""/>
            <p:cNvSpPr txBox="1"/>
            <p:nvPr/>
          </p:nvSpPr>
          <p:spPr>
            <a:xfrm>
              <a:off x="7272576" y="5447287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53" name=""/>
            <p:cNvSpPr txBox="1"/>
            <p:nvPr/>
          </p:nvSpPr>
          <p:spPr>
            <a:xfrm>
              <a:off x="7234509" y="5434617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29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30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마이페이지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6631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663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6634" name=""/>
          <p:cNvSpPr txBox="1"/>
          <p:nvPr/>
        </p:nvSpPr>
        <p:spPr>
          <a:xfrm>
            <a:off x="7524315" y="1822107"/>
            <a:ext cx="4056873" cy="41870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 중인 유저의 닉네임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 중인 유저의 이메일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회원수정페이지로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내가 작성한 리뷰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!작성한 리뷰가 없을시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!작성한 리뷰가 있을시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닉네임, 리뷰 작성날짜, 별점, 리뷰 내용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리뷰를 작성했던 식당 상세페이지로 이동</a:t>
            </a:r>
            <a:endParaRPr xmlns:mc="http://schemas.openxmlformats.org/markup-compatibility/2006" xmlns:hp="http://schemas.haansoft.com/office/presentation/8.0" kumimoji="1" lang="ko-KR" altLang="en-US" sz="14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6635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20598" y="1528506"/>
            <a:ext cx="5969460" cy="4785403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6636" name="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37" name=""/>
          <p:cNvSpPr txBox="1"/>
          <p:nvPr/>
        </p:nvSpPr>
        <p:spPr>
          <a:xfrm>
            <a:off x="1476094" y="2917302"/>
            <a:ext cx="2376040" cy="6475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38" name=""/>
          <p:cNvSpPr txBox="1"/>
          <p:nvPr/>
        </p:nvSpPr>
        <p:spPr>
          <a:xfrm>
            <a:off x="1476094" y="3636288"/>
            <a:ext cx="4821964" cy="936450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39" name=""/>
          <p:cNvSpPr txBox="1"/>
          <p:nvPr/>
        </p:nvSpPr>
        <p:spPr>
          <a:xfrm>
            <a:off x="1476094" y="4717194"/>
            <a:ext cx="4821964" cy="122056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0" name=""/>
          <p:cNvSpPr txBox="1"/>
          <p:nvPr/>
        </p:nvSpPr>
        <p:spPr>
          <a:xfrm>
            <a:off x="5650463" y="3780744"/>
            <a:ext cx="576148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4" name=""/>
          <p:cNvSpPr txBox="1"/>
          <p:nvPr/>
        </p:nvSpPr>
        <p:spPr>
          <a:xfrm>
            <a:off x="5866310" y="2196698"/>
            <a:ext cx="503139" cy="6475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5" name=""/>
          <p:cNvSpPr txBox="1"/>
          <p:nvPr/>
        </p:nvSpPr>
        <p:spPr>
          <a:xfrm>
            <a:off x="1476094" y="2412544"/>
            <a:ext cx="649157" cy="28891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6" name=""/>
          <p:cNvSpPr txBox="1"/>
          <p:nvPr/>
        </p:nvSpPr>
        <p:spPr>
          <a:xfrm>
            <a:off x="2772847" y="2485554"/>
            <a:ext cx="1007897" cy="2159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7" name=""/>
          <p:cNvSpPr txBox="1"/>
          <p:nvPr/>
        </p:nvSpPr>
        <p:spPr>
          <a:xfrm>
            <a:off x="1404703" y="216655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48" name=""/>
          <p:cNvSpPr txBox="1"/>
          <p:nvPr/>
        </p:nvSpPr>
        <p:spPr>
          <a:xfrm>
            <a:off x="2701456" y="223956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49" name=""/>
          <p:cNvSpPr txBox="1"/>
          <p:nvPr/>
        </p:nvSpPr>
        <p:spPr>
          <a:xfrm>
            <a:off x="5836168" y="2023720"/>
            <a:ext cx="246043" cy="244424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0" name=""/>
          <p:cNvSpPr txBox="1"/>
          <p:nvPr/>
        </p:nvSpPr>
        <p:spPr>
          <a:xfrm>
            <a:off x="1447515" y="274270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1" name=""/>
          <p:cNvSpPr txBox="1"/>
          <p:nvPr/>
        </p:nvSpPr>
        <p:spPr>
          <a:xfrm>
            <a:off x="3925144" y="2742705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2" name=""/>
          <p:cNvSpPr txBox="1"/>
          <p:nvPr/>
        </p:nvSpPr>
        <p:spPr>
          <a:xfrm>
            <a:off x="1374506" y="363628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3" name=""/>
          <p:cNvSpPr txBox="1"/>
          <p:nvPr/>
        </p:nvSpPr>
        <p:spPr>
          <a:xfrm>
            <a:off x="1333257" y="4615606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4" name=""/>
          <p:cNvSpPr txBox="1"/>
          <p:nvPr/>
        </p:nvSpPr>
        <p:spPr>
          <a:xfrm>
            <a:off x="5434617" y="3750602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5" name=""/>
          <p:cNvSpPr txBox="1"/>
          <p:nvPr/>
        </p:nvSpPr>
        <p:spPr>
          <a:xfrm>
            <a:off x="7204367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6" name=""/>
          <p:cNvSpPr txBox="1"/>
          <p:nvPr/>
        </p:nvSpPr>
        <p:spPr>
          <a:xfrm>
            <a:off x="7204367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60" name=""/>
          <p:cNvSpPr txBox="1"/>
          <p:nvPr/>
        </p:nvSpPr>
        <p:spPr>
          <a:xfrm>
            <a:off x="7204367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61" name=""/>
          <p:cNvSpPr txBox="1"/>
          <p:nvPr/>
        </p:nvSpPr>
        <p:spPr>
          <a:xfrm>
            <a:off x="7204367" y="367915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62" name=""/>
          <p:cNvSpPr txBox="1"/>
          <p:nvPr/>
        </p:nvSpPr>
        <p:spPr>
          <a:xfrm>
            <a:off x="7204367" y="411084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63" name=""/>
          <p:cNvSpPr txBox="1"/>
          <p:nvPr/>
        </p:nvSpPr>
        <p:spPr>
          <a:xfrm>
            <a:off x="7234509" y="4933041"/>
            <a:ext cx="245987" cy="242862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3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4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마이페이지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7655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765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5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58" name=""/>
          <p:cNvSpPr txBox="1"/>
          <p:nvPr/>
        </p:nvSpPr>
        <p:spPr>
          <a:xfrm>
            <a:off x="7521801" y="2382403"/>
            <a:ext cx="4056873" cy="27633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내가 찜한 식당 목록 나타내기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내가 찜한 식당 목록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 정보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사진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식당명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전화번호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주소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태그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7659" name=""/>
          <p:cNvPicPr>
            <a:picLocks noChangeAspect="1"/>
          </p:cNvPicPr>
          <p:nvPr/>
        </p:nvPicPr>
        <p:blipFill rotWithShape="1">
          <a:blip r:embed="rId5">
            <a:lum/>
          </a:blip>
          <a:srcRect t="16470" b="5170"/>
          <a:stretch>
            <a:fillRect/>
          </a:stretch>
        </p:blipFill>
        <p:spPr>
          <a:xfrm>
            <a:off x="958665" y="1476094"/>
            <a:ext cx="5818697" cy="4847361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7660" name=""/>
          <p:cNvSpPr txBox="1"/>
          <p:nvPr/>
        </p:nvSpPr>
        <p:spPr>
          <a:xfrm>
            <a:off x="3852134" y="1836396"/>
            <a:ext cx="2374477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61" name=""/>
          <p:cNvSpPr txBox="1"/>
          <p:nvPr/>
        </p:nvSpPr>
        <p:spPr>
          <a:xfrm>
            <a:off x="1476094" y="2485554"/>
            <a:ext cx="4750518" cy="381250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62" name=""/>
          <p:cNvSpPr txBox="1"/>
          <p:nvPr/>
        </p:nvSpPr>
        <p:spPr>
          <a:xfrm>
            <a:off x="4717194" y="2485554"/>
            <a:ext cx="1509417" cy="187133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63" name=""/>
          <p:cNvSpPr txBox="1"/>
          <p:nvPr/>
        </p:nvSpPr>
        <p:spPr>
          <a:xfrm>
            <a:off x="5937756" y="3564897"/>
            <a:ext cx="288855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64" name=""/>
          <p:cNvSpPr txBox="1"/>
          <p:nvPr/>
        </p:nvSpPr>
        <p:spPr>
          <a:xfrm>
            <a:off x="5958409" y="1663418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68" name=""/>
          <p:cNvSpPr txBox="1"/>
          <p:nvPr/>
        </p:nvSpPr>
        <p:spPr>
          <a:xfrm>
            <a:off x="1518962" y="1663418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69" name=""/>
          <p:cNvSpPr txBox="1"/>
          <p:nvPr/>
        </p:nvSpPr>
        <p:spPr>
          <a:xfrm>
            <a:off x="1374506" y="245541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7670" name="Group 1"/>
          <p:cNvGrpSpPr/>
          <p:nvPr/>
        </p:nvGrpSpPr>
        <p:grpSpPr>
          <a:xfrm rot="0">
            <a:off x="4644185" y="2514132"/>
            <a:ext cx="431692" cy="258714"/>
            <a:chOff x="4644185" y="2514132"/>
            <a:chExt cx="431692" cy="258714"/>
          </a:xfrm>
        </p:grpSpPr>
        <p:sp>
          <p:nvSpPr>
            <p:cNvPr id="27671" name=""/>
            <p:cNvSpPr txBox="1"/>
            <p:nvPr/>
          </p:nvSpPr>
          <p:spPr>
            <a:xfrm>
              <a:off x="4682253" y="2526859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7672" name=""/>
            <p:cNvSpPr txBox="1"/>
            <p:nvPr/>
          </p:nvSpPr>
          <p:spPr>
            <a:xfrm>
              <a:off x="4644185" y="251413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7673" name="Group 2"/>
          <p:cNvGrpSpPr/>
          <p:nvPr/>
        </p:nvGrpSpPr>
        <p:grpSpPr>
          <a:xfrm rot="0">
            <a:off x="5650463" y="3564897"/>
            <a:ext cx="431748" cy="260277"/>
            <a:chOff x="5650463" y="3564897"/>
            <a:chExt cx="431748" cy="260277"/>
          </a:xfrm>
        </p:grpSpPr>
        <p:sp>
          <p:nvSpPr>
            <p:cNvPr id="27674" name=""/>
            <p:cNvSpPr txBox="1"/>
            <p:nvPr/>
          </p:nvSpPr>
          <p:spPr>
            <a:xfrm>
              <a:off x="5688587" y="357913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7675" name=""/>
            <p:cNvSpPr txBox="1"/>
            <p:nvPr/>
          </p:nvSpPr>
          <p:spPr>
            <a:xfrm>
              <a:off x="5650463" y="3564897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7676" name=""/>
          <p:cNvSpPr txBox="1"/>
          <p:nvPr/>
        </p:nvSpPr>
        <p:spPr>
          <a:xfrm>
            <a:off x="7234509" y="255700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77" name=""/>
          <p:cNvSpPr txBox="1"/>
          <p:nvPr/>
        </p:nvSpPr>
        <p:spPr>
          <a:xfrm>
            <a:off x="7234509" y="29886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7678" name="Group 3"/>
          <p:cNvGrpSpPr/>
          <p:nvPr/>
        </p:nvGrpSpPr>
        <p:grpSpPr>
          <a:xfrm rot="0">
            <a:off x="7161499" y="3420442"/>
            <a:ext cx="431692" cy="260277"/>
            <a:chOff x="7161499" y="3420442"/>
            <a:chExt cx="431692" cy="260277"/>
          </a:xfrm>
        </p:grpSpPr>
        <p:sp>
          <p:nvSpPr>
            <p:cNvPr id="27679" name=""/>
            <p:cNvSpPr txBox="1"/>
            <p:nvPr/>
          </p:nvSpPr>
          <p:spPr>
            <a:xfrm>
              <a:off x="7199567" y="3434731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7680" name=""/>
            <p:cNvSpPr txBox="1"/>
            <p:nvPr/>
          </p:nvSpPr>
          <p:spPr>
            <a:xfrm>
              <a:off x="7161499" y="342044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7684" name="Group 4"/>
          <p:cNvGrpSpPr/>
          <p:nvPr/>
        </p:nvGrpSpPr>
        <p:grpSpPr>
          <a:xfrm rot="0">
            <a:off x="7161499" y="4241015"/>
            <a:ext cx="431692" cy="260332"/>
            <a:chOff x="7161499" y="4241015"/>
            <a:chExt cx="431692" cy="260332"/>
          </a:xfrm>
        </p:grpSpPr>
        <p:sp>
          <p:nvSpPr>
            <p:cNvPr id="27685" name=""/>
            <p:cNvSpPr txBox="1"/>
            <p:nvPr/>
          </p:nvSpPr>
          <p:spPr>
            <a:xfrm>
              <a:off x="7199567" y="425530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7686" name=""/>
            <p:cNvSpPr txBox="1"/>
            <p:nvPr/>
          </p:nvSpPr>
          <p:spPr>
            <a:xfrm>
              <a:off x="7161499" y="4241015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77" name="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78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회원정보수정페이지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8679" name="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868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868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8682" name=""/>
          <p:cNvSpPr txBox="1"/>
          <p:nvPr/>
        </p:nvSpPr>
        <p:spPr>
          <a:xfrm>
            <a:off x="7502767" y="1822107"/>
            <a:ext cx="4056873" cy="3755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정보를 입력하는 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유효성검사 후 메세지를 띄워준다.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비밀번호 체크, 이메일 형식 체크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아이디와 닉네임은 미리 유저 정보 가져와서 보여주기. 변경 불가능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변경하기 버튼 클릭시 유저 정보 업데이트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유효성 검사가 완료되지 않은 곳이 있다면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   해당 칸으로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8683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87281" y="1579300"/>
            <a:ext cx="6456747" cy="456481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8684" name="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85" name=""/>
          <p:cNvSpPr txBox="1"/>
          <p:nvPr/>
        </p:nvSpPr>
        <p:spPr>
          <a:xfrm>
            <a:off x="2628447" y="2412544"/>
            <a:ext cx="2588705" cy="302207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86" name=""/>
          <p:cNvSpPr txBox="1"/>
          <p:nvPr/>
        </p:nvSpPr>
        <p:spPr>
          <a:xfrm>
            <a:off x="2772847" y="2557000"/>
            <a:ext cx="2303031" cy="1007897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87" name=""/>
          <p:cNvSpPr txBox="1"/>
          <p:nvPr/>
        </p:nvSpPr>
        <p:spPr>
          <a:xfrm>
            <a:off x="2772847" y="5506008"/>
            <a:ext cx="2372914" cy="3603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88" name=""/>
          <p:cNvSpPr txBox="1"/>
          <p:nvPr/>
        </p:nvSpPr>
        <p:spPr>
          <a:xfrm>
            <a:off x="2526859" y="223956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92" name=""/>
          <p:cNvSpPr txBox="1"/>
          <p:nvPr/>
        </p:nvSpPr>
        <p:spPr>
          <a:xfrm>
            <a:off x="4902899" y="2485554"/>
            <a:ext cx="242862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93" name=""/>
          <p:cNvSpPr txBox="1"/>
          <p:nvPr/>
        </p:nvSpPr>
        <p:spPr>
          <a:xfrm>
            <a:off x="2671259" y="5721909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94" name=""/>
          <p:cNvSpPr txBox="1"/>
          <p:nvPr/>
        </p:nvSpPr>
        <p:spPr>
          <a:xfrm>
            <a:off x="7275757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95" name=""/>
          <p:cNvSpPr txBox="1"/>
          <p:nvPr/>
        </p:nvSpPr>
        <p:spPr>
          <a:xfrm>
            <a:off x="7275757" y="414104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9701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9702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요구사항 정의서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9703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9704" name=""/>
          <p:cNvSpPr/>
          <p:nvPr/>
        </p:nvSpPr>
        <p:spPr>
          <a:xfrm>
            <a:off x="2471265" y="777705"/>
            <a:ext cx="488905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970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9706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9707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60248" y="1711030"/>
            <a:ext cx="9499472" cy="4298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0725" name="" descr="음식, 요리, 식재료, 달걀이(가) 표시된 사진  자동 생성된 설명"/>
          <p:cNvPicPr>
            <a:picLocks noChangeAspect="1"/>
          </p:cNvPicPr>
          <p:nvPr/>
        </p:nvPicPr>
        <p:blipFill rotWithShape="1">
          <a:blip r:embed="rId2">
            <a:lum/>
          </a:blip>
          <a:srcRect l="7610" t="9090" r="15690"/>
          <a:stretch>
            <a:fillRect/>
          </a:stretch>
        </p:blipFill>
        <p:spPr>
          <a:xfrm>
            <a:off x="3517285" y="0"/>
            <a:ext cx="8655009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0726" name=""/>
          <p:cNvSpPr txBox="1"/>
          <p:nvPr/>
        </p:nvSpPr>
        <p:spPr>
          <a:xfrm>
            <a:off x="0" y="0"/>
            <a:ext cx="9743897" cy="6845628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727" name=""/>
          <p:cNvSpPr txBox="1"/>
          <p:nvPr/>
        </p:nvSpPr>
        <p:spPr>
          <a:xfrm rot="5400000">
            <a:off x="756271" y="343668"/>
            <a:ext cx="146074" cy="703077"/>
          </a:xfrm>
          <a:prstGeom prst="rect">
            <a:avLst/>
          </a:prstGeom>
          <a:solidFill>
            <a:srgbClr val="ed7d3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728" name=""/>
          <p:cNvSpPr txBox="1"/>
          <p:nvPr/>
        </p:nvSpPr>
        <p:spPr>
          <a:xfrm>
            <a:off x="474560" y="4539416"/>
            <a:ext cx="3977556" cy="19033"/>
          </a:xfrm>
          <a:prstGeom prst="rect">
            <a:avLst/>
          </a:prstGeom>
          <a:solidFill>
            <a:srgbClr val="d5d5d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729" name=""/>
          <p:cNvSpPr txBox="1"/>
          <p:nvPr/>
        </p:nvSpPr>
        <p:spPr>
          <a:xfrm>
            <a:off x="869804" y="3199795"/>
            <a:ext cx="3466435" cy="8793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p>
            <a:pPr marL="0" lvl="0" indent="0" algn="l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</a:rPr>
              <a:t>CH</a:t>
            </a:r>
            <a:r>
              <a:rPr xmlns:mc="http://schemas.openxmlformats.org/markup-compatibility/2006" xmlns:hp="http://schemas.haansoft.com/office/presentation/8.0" kumimoji="1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한컴 솔잎 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</a:rPr>
              <a:t>3 설계</a:t>
            </a:r>
            <a:endParaRPr xmlns:mc="http://schemas.openxmlformats.org/markup-compatibility/2006" xmlns:hp="http://schemas.haansoft.com/office/presentation/8.0" kumimoji="1" lang="ko-KR" altLang="en-US" sz="5400" b="0" i="0" mc:Ignorable="hp" hp:hslEmbossed="0">
              <a:solidFill>
                <a:srgbClr val="000000">
                  <a:alpha val="100000"/>
                </a:srgbClr>
              </a:solidFill>
              <a:latin typeface="한컴 솔잎 B"/>
              <a:ea typeface="한컴 솔잎 B"/>
            </a:endParaRPr>
          </a:p>
        </p:txBody>
      </p:sp>
      <p:pic>
        <p:nvPicPr>
          <p:cNvPr id="3073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8253" y="2733160"/>
            <a:ext cx="725348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0731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914036" y="3709297"/>
            <a:ext cx="725404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1749" name=""/>
          <p:cNvSpPr txBox="1"/>
          <p:nvPr/>
        </p:nvSpPr>
        <p:spPr>
          <a:xfrm>
            <a:off x="606289" y="349194"/>
            <a:ext cx="10956533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1750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설계      ERD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1751" name=""/>
          <p:cNvSpPr txBox="1"/>
          <p:nvPr/>
        </p:nvSpPr>
        <p:spPr>
          <a:xfrm>
            <a:off x="830118" y="1817362"/>
            <a:ext cx="10500951" cy="43441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175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175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1754" name=""/>
          <p:cNvSpPr/>
          <p:nvPr/>
        </p:nvSpPr>
        <p:spPr>
          <a:xfrm>
            <a:off x="2428452" y="757108"/>
            <a:ext cx="488849" cy="490412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1755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790347" y="1549103"/>
            <a:ext cx="8582056" cy="48902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2773" name=""/>
          <p:cNvSpPr txBox="1"/>
          <p:nvPr/>
        </p:nvSpPr>
        <p:spPr>
          <a:xfrm>
            <a:off x="606289" y="349194"/>
            <a:ext cx="10956533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2774" name="제목 1"/>
          <p:cNvSpPr>
            <a:spLocks noGrp="1"/>
          </p:cNvSpPr>
          <p:nvPr>
            <p:ph type="title" idx="0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설계      유스케이스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2775" name=""/>
          <p:cNvSpPr txBox="1"/>
          <p:nvPr/>
        </p:nvSpPr>
        <p:spPr>
          <a:xfrm>
            <a:off x="830118" y="1817362"/>
            <a:ext cx="10500951" cy="43441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277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277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2778" name=""/>
          <p:cNvSpPr/>
          <p:nvPr/>
        </p:nvSpPr>
        <p:spPr>
          <a:xfrm>
            <a:off x="2428452" y="757108"/>
            <a:ext cx="488849" cy="490412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278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0398" y="1634398"/>
            <a:ext cx="7346754" cy="4379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3797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3798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설계       개발환경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3799" name=""/>
          <p:cNvSpPr/>
          <p:nvPr/>
        </p:nvSpPr>
        <p:spPr>
          <a:xfrm>
            <a:off x="2614157" y="765035"/>
            <a:ext cx="488849" cy="490468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380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09465" y="1395158"/>
            <a:ext cx="4055310" cy="22570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36450" y="3512485"/>
            <a:ext cx="3680718" cy="14920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2171301" y="4860031"/>
            <a:ext cx="1869719" cy="1620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5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936222" y="1339620"/>
            <a:ext cx="4048947" cy="14364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6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8728075" y="541262"/>
            <a:ext cx="2606176" cy="1914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7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7810657" y="3064884"/>
            <a:ext cx="2780773" cy="14364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pic>
      <p:pic>
        <p:nvPicPr>
          <p:cNvPr id="33808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9250247" y="4431464"/>
            <a:ext cx="2234822" cy="2010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12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5133035" y="4969545"/>
            <a:ext cx="2909376" cy="14269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13" name="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5361607" y="2917302"/>
            <a:ext cx="1799891" cy="17998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7173" name="제목 1"/>
          <p:cNvSpPr>
            <a:spLocks noGrp="1"/>
          </p:cNvSpPr>
          <p:nvPr>
            <p:ph type="title" idx="0"/>
          </p:nvPr>
        </p:nvSpPr>
        <p:spPr>
          <a:xfrm>
            <a:off x="831681" y="674554"/>
            <a:ext cx="10504188" cy="69046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FOCHO의 의미 </a:t>
            </a:r>
            <a:endParaRPr xmlns:mc="http://schemas.openxmlformats.org/markup-compatibility/2006" xmlns:hp="http://schemas.haansoft.com/office/presentation/8.0" kumimoji="0" lang="ko-KR" altLang="en-US" sz="4400" b="1" i="0" mc:Ignorable="hp" hp:hslEmbossed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7174" name=""/>
          <p:cNvSpPr txBox="1"/>
          <p:nvPr/>
        </p:nvSpPr>
        <p:spPr>
          <a:xfrm>
            <a:off x="3253770" y="2404619"/>
            <a:ext cx="5044173" cy="15491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FO</a:t>
            </a:r>
            <a:r>
              <a:rPr xmlns:mc="http://schemas.openxmlformats.org/markup-compatibility/2006" xmlns:hp="http://schemas.haansoft.com/office/presentation/8.0" kumimoji="0" lang="ko-KR" altLang="en-US" sz="9600" b="1" i="0" baseline="0" mc:Ignorable="hp" hp:hslEmbossed="0">
                <a:solidFill>
                  <a:srgbClr val="ed7d31">
                    <a:alpha val="100000"/>
                  </a:srgbClr>
                </a:solidFill>
                <a:latin typeface="HY울릉도B"/>
                <a:ea typeface="HY울릉도B"/>
              </a:rPr>
              <a:t>CHO</a:t>
            </a:r>
            <a:endParaRPr xmlns:mc="http://schemas.openxmlformats.org/markup-compatibility/2006" xmlns:hp="http://schemas.haansoft.com/office/presentation/8.0" kumimoji="0" lang="ko-KR" altLang="en-US" sz="9600" b="1" i="0" mc:Ignorable="hp" hp:hslEmbossed="0">
              <a:solidFill>
                <a:srgbClr val="ed7d31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7175" name=""/>
          <p:cNvSpPr txBox="1"/>
          <p:nvPr/>
        </p:nvSpPr>
        <p:spPr>
          <a:xfrm>
            <a:off x="2509388" y="2488735"/>
            <a:ext cx="1001533" cy="13031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바탕"/>
                <a:ea typeface="맑은 고딕"/>
              </a:rPr>
              <a:t>[</a:t>
            </a:r>
            <a:endParaRPr xmlns:mc="http://schemas.openxmlformats.org/markup-compatibility/2006" xmlns:hp="http://schemas.haansoft.com/office/presentation/8.0" kumimoji="0" lang="ko-KR" altLang="en-US" sz="8000" b="1" i="0" mc:Ignorable="hp" hp:hslEmbossed="0">
              <a:solidFill>
                <a:srgbClr val="ffffff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sp>
        <p:nvSpPr>
          <p:cNvPr id="7176" name=""/>
          <p:cNvSpPr txBox="1"/>
          <p:nvPr/>
        </p:nvSpPr>
        <p:spPr>
          <a:xfrm>
            <a:off x="8158233" y="2499843"/>
            <a:ext cx="1309479" cy="13014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바탕"/>
                <a:ea typeface="맑은 고딕"/>
              </a:rPr>
              <a:t>]</a:t>
            </a:r>
            <a:endParaRPr xmlns:mc="http://schemas.openxmlformats.org/markup-compatibility/2006" xmlns:hp="http://schemas.haansoft.com/office/presentation/8.0" kumimoji="0" lang="ko-KR" altLang="en-US" sz="8000" b="1" i="0" mc:Ignorable="hp" hp:hslEmbossed="0">
              <a:solidFill>
                <a:srgbClr val="ffffff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sp>
        <p:nvSpPr>
          <p:cNvPr id="7177" name=""/>
          <p:cNvSpPr txBox="1"/>
          <p:nvPr/>
        </p:nvSpPr>
        <p:spPr>
          <a:xfrm>
            <a:off x="657083" y="4460043"/>
            <a:ext cx="11621598" cy="565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FOODCHOICE 를 줄인 말 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바탕"/>
                <a:ea typeface="HY울릉도B"/>
              </a:rPr>
              <a:t>=&gt;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 음식을 choice 한다는 의미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4821" name="" descr="음식, 요리, 요리 예술, 미식이(가) 표시된 사진  자동 생성된 설명"/>
          <p:cNvPicPr>
            <a:picLocks noChangeAspect="1"/>
          </p:cNvPicPr>
          <p:nvPr/>
        </p:nvPicPr>
        <p:blipFill rotWithShape="1">
          <a:blip r:embed="rId2">
            <a:lum/>
          </a:blip>
          <a:srcRect l="6570" r="26200" b="9090"/>
          <a:stretch>
            <a:fillRect/>
          </a:stretch>
        </p:blipFill>
        <p:spPr>
          <a:xfrm>
            <a:off x="3517285" y="0"/>
            <a:ext cx="8655009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4822" name=""/>
          <p:cNvSpPr txBox="1"/>
          <p:nvPr/>
        </p:nvSpPr>
        <p:spPr>
          <a:xfrm>
            <a:off x="0" y="0"/>
            <a:ext cx="9743897" cy="6845628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3" name=""/>
          <p:cNvSpPr txBox="1"/>
          <p:nvPr/>
        </p:nvSpPr>
        <p:spPr>
          <a:xfrm rot="5400000">
            <a:off x="657083" y="599982"/>
            <a:ext cx="73065" cy="549132"/>
          </a:xfrm>
          <a:prstGeom prst="rect">
            <a:avLst/>
          </a:prstGeom>
          <a:solidFill>
            <a:srgbClr val="ed7d3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4" name=""/>
          <p:cNvSpPr txBox="1"/>
          <p:nvPr/>
        </p:nvSpPr>
        <p:spPr>
          <a:xfrm>
            <a:off x="422203" y="2436379"/>
            <a:ext cx="3299820" cy="9488"/>
          </a:xfrm>
          <a:prstGeom prst="rect">
            <a:avLst/>
          </a:prstGeom>
          <a:solidFill>
            <a:srgbClr val="d5d5d5"/>
          </a:solidFill>
          <a:ln w="3181" cap="flat" cmpd="sng" algn="ctr">
            <a:solidFill>
              <a:srgbClr val="d5d5d5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5" name=""/>
          <p:cNvSpPr txBox="1"/>
          <p:nvPr/>
        </p:nvSpPr>
        <p:spPr>
          <a:xfrm flipV="1">
            <a:off x="419022" y="4620351"/>
            <a:ext cx="3958523" cy="17470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6" name=""/>
          <p:cNvSpPr txBox="1"/>
          <p:nvPr/>
        </p:nvSpPr>
        <p:spPr>
          <a:xfrm>
            <a:off x="355557" y="2250674"/>
            <a:ext cx="3555353" cy="39200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7" name=""/>
          <p:cNvSpPr txBox="1"/>
          <p:nvPr/>
        </p:nvSpPr>
        <p:spPr>
          <a:xfrm>
            <a:off x="836481" y="3301383"/>
            <a:ext cx="3555353" cy="8793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p>
            <a:pPr marL="0" lvl="0" indent="0" algn="l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</a:rPr>
              <a:t>CH</a:t>
            </a:r>
            <a:r>
              <a:rPr xmlns:mc="http://schemas.openxmlformats.org/markup-compatibility/2006" xmlns:hp="http://schemas.haansoft.com/office/presentation/8.0" kumimoji="1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한컴 솔잎 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</a:rPr>
              <a:t>4 구현</a:t>
            </a:r>
            <a:endParaRPr xmlns:mc="http://schemas.openxmlformats.org/markup-compatibility/2006" xmlns:hp="http://schemas.haansoft.com/office/presentation/8.0" kumimoji="1" lang="ko-KR" altLang="en-US" sz="5400" b="0" i="0" mc:Ignorable="hp" hp:hslEmbossed="0">
              <a:solidFill>
                <a:srgbClr val="000000">
                  <a:alpha val="100000"/>
                </a:srgbClr>
              </a:solidFill>
              <a:latin typeface="한컴 솔잎 B"/>
              <a:ea typeface="한컴 솔잎 B"/>
            </a:endParaRPr>
          </a:p>
        </p:txBody>
      </p:sp>
      <p:pic>
        <p:nvPicPr>
          <p:cNvPr id="3482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34874" y="2834748"/>
            <a:ext cx="725348" cy="795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4829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880713" y="3810885"/>
            <a:ext cx="723785" cy="795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5845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5846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전체보기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5847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5848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584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585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5851" name=""/>
          <p:cNvPicPr>
            <a:picLocks noChangeAspect="1"/>
          </p:cNvPicPr>
          <p:nvPr/>
        </p:nvPicPr>
        <p:blipFill rotWithShape="1">
          <a:blip r:embed="rId5">
            <a:lum/>
          </a:blip>
          <a:srcRect l="16360" r="16360" b="20770"/>
          <a:stretch>
            <a:fillRect/>
          </a:stretch>
        </p:blipFill>
        <p:spPr>
          <a:xfrm>
            <a:off x="3779125" y="2683985"/>
            <a:ext cx="3525211" cy="24649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5852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450355" y="1260248"/>
            <a:ext cx="3741057" cy="48965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5853" name=""/>
          <p:cNvPicPr>
            <a:picLocks noChangeAspect="1"/>
          </p:cNvPicPr>
          <p:nvPr/>
        </p:nvPicPr>
        <p:blipFill rotWithShape="1">
          <a:blip r:embed="rId7">
            <a:lum/>
          </a:blip>
          <a:srcRect l="35070" r="34470" b="20540"/>
          <a:stretch>
            <a:fillRect/>
          </a:stretch>
        </p:blipFill>
        <p:spPr>
          <a:xfrm>
            <a:off x="1042782" y="1980852"/>
            <a:ext cx="2591942" cy="38378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6869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6870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전체보기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6871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6872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687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687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6875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38050" y="1674525"/>
            <a:ext cx="3718842" cy="4694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36876" name="Group 1"/>
          <p:cNvGrpSpPr/>
          <p:nvPr/>
        </p:nvGrpSpPr>
        <p:grpSpPr>
          <a:xfrm rot="0">
            <a:off x="4375926" y="1620550"/>
            <a:ext cx="3831538" cy="4752080"/>
            <a:chOff x="4375926" y="1620550"/>
            <a:chExt cx="3831538" cy="4752080"/>
          </a:xfrm>
        </p:grpSpPr>
        <p:pic>
          <p:nvPicPr>
            <p:cNvPr id="36877" name="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4375926" y="1620550"/>
              <a:ext cx="3831538" cy="4752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36878" name=""/>
            <p:cNvSpPr txBox="1"/>
            <p:nvPr/>
          </p:nvSpPr>
          <p:spPr>
            <a:xfrm>
              <a:off x="5004487" y="3277604"/>
              <a:ext cx="645976" cy="576148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36879" name=""/>
            <p:cNvSpPr txBox="1"/>
            <p:nvPr/>
          </p:nvSpPr>
          <p:spPr>
            <a:xfrm>
              <a:off x="5004487" y="4645748"/>
              <a:ext cx="645976" cy="1076161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pic>
        <p:nvPicPr>
          <p:cNvPr id="36880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243969" y="1476094"/>
            <a:ext cx="3212521" cy="48965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7893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7894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전체보기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7895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7896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789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789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7899" name=""/>
          <p:cNvPicPr>
            <a:picLocks noChangeAspect="1"/>
          </p:cNvPicPr>
          <p:nvPr/>
        </p:nvPicPr>
        <p:blipFill rotWithShape="1">
          <a:blip r:embed="rId5">
            <a:lum/>
          </a:blip>
          <a:srcRect l="13170" r="11600"/>
          <a:stretch>
            <a:fillRect/>
          </a:stretch>
        </p:blipFill>
        <p:spPr>
          <a:xfrm>
            <a:off x="4788585" y="1404703"/>
            <a:ext cx="3380811" cy="50361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7900" name=""/>
          <p:cNvPicPr>
            <a:picLocks noChangeAspect="1"/>
          </p:cNvPicPr>
          <p:nvPr/>
        </p:nvPicPr>
        <p:blipFill rotWithShape="1">
          <a:blip r:embed="rId6">
            <a:lum/>
          </a:blip>
          <a:srcRect l="35080" r="35080" b="13210"/>
          <a:stretch>
            <a:fillRect/>
          </a:stretch>
        </p:blipFill>
        <p:spPr>
          <a:xfrm>
            <a:off x="8313796" y="1476094"/>
            <a:ext cx="2877616" cy="47536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7901" name=""/>
          <p:cNvPicPr>
            <a:picLocks noChangeAspect="1"/>
          </p:cNvPicPr>
          <p:nvPr/>
        </p:nvPicPr>
        <p:blipFill rotWithShape="1">
          <a:blip r:embed="rId7">
            <a:lum/>
          </a:blip>
          <a:srcRect l="13550" r="13640"/>
          <a:stretch>
            <a:fillRect/>
          </a:stretch>
        </p:blipFill>
        <p:spPr>
          <a:xfrm>
            <a:off x="1041220" y="1542740"/>
            <a:ext cx="3601346" cy="49028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17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18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8919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20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892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8922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8923" name=""/>
          <p:cNvSpPr txBox="1"/>
          <p:nvPr/>
        </p:nvSpPr>
        <p:spPr>
          <a:xfrm>
            <a:off x="7497967" y="1333257"/>
            <a:ext cx="4058492" cy="51838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로고. 클릭시 메인페이지로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사용할 정보를 입력하는 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 버튼 클릭시 유저 정보 DB에 추가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유효성 검사 메세지. 키보드 입력할 때마자 변경.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아이디, 닉네임 중복 불가.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비밀번호 확인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이메일 형식 검사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만약 3을 눌렀을 때 2의 공란이 있다면 해당 칸으로 이동. 경고 메세지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만약 3을 눌렀을 때 2의 유효성 검사가 완료되지 않은 곳이 있다면 해당 칸으로 이동.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로그인페이지로 이동</a:t>
            </a:r>
            <a:endParaRPr xmlns:mc="http://schemas.openxmlformats.org/markup-compatibility/2006" xmlns:hp="http://schemas.haansoft.com/office/presentation/8.0" kumimoji="1" lang="ko-KR" altLang="en-US" sz="14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38924" name=""/>
          <p:cNvPicPr>
            <a:picLocks noChangeAspect="1"/>
          </p:cNvPicPr>
          <p:nvPr/>
        </p:nvPicPr>
        <p:blipFill rotWithShape="1">
          <a:blip r:embed="rId5">
            <a:lum/>
          </a:blip>
          <a:srcRect l="34470" r="33870" b="18430"/>
          <a:stretch>
            <a:fillRect/>
          </a:stretch>
        </p:blipFill>
        <p:spPr>
          <a:xfrm>
            <a:off x="898383" y="1549103"/>
            <a:ext cx="3241044" cy="47394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38925" name="Group 1"/>
          <p:cNvGrpSpPr/>
          <p:nvPr/>
        </p:nvGrpSpPr>
        <p:grpSpPr>
          <a:xfrm rot="0">
            <a:off x="4210874" y="3636288"/>
            <a:ext cx="2736342" cy="1801510"/>
            <a:chOff x="4210874" y="3636288"/>
            <a:chExt cx="2736342" cy="1801510"/>
          </a:xfrm>
        </p:grpSpPr>
        <p:sp>
          <p:nvSpPr>
            <p:cNvPr id="38926" name=""/>
            <p:cNvSpPr txBox="1"/>
            <p:nvPr/>
          </p:nvSpPr>
          <p:spPr>
            <a:xfrm>
              <a:off x="4210874" y="3636288"/>
              <a:ext cx="2736342" cy="1801510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pic>
          <p:nvPicPr>
            <p:cNvPr id="38927" name="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4283883" y="3782306"/>
              <a:ext cx="2587142" cy="430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38928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283883" y="4296553"/>
              <a:ext cx="2591886" cy="4952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38932" name="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4283883" y="4861650"/>
              <a:ext cx="2591886" cy="4444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38933" name=""/>
          <p:cNvSpPr txBox="1"/>
          <p:nvPr/>
        </p:nvSpPr>
        <p:spPr>
          <a:xfrm>
            <a:off x="2195135" y="1476094"/>
            <a:ext cx="576148" cy="57614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4" name=""/>
          <p:cNvSpPr txBox="1"/>
          <p:nvPr/>
        </p:nvSpPr>
        <p:spPr>
          <a:xfrm>
            <a:off x="1258685" y="3060140"/>
            <a:ext cx="2449049" cy="230464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5" name=""/>
          <p:cNvSpPr txBox="1"/>
          <p:nvPr/>
        </p:nvSpPr>
        <p:spPr>
          <a:xfrm>
            <a:off x="1258685" y="5364789"/>
            <a:ext cx="2449049" cy="3603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6" name=""/>
          <p:cNvSpPr txBox="1"/>
          <p:nvPr/>
        </p:nvSpPr>
        <p:spPr>
          <a:xfrm>
            <a:off x="3058576" y="5725091"/>
            <a:ext cx="649157" cy="1443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7" name=""/>
          <p:cNvSpPr txBox="1"/>
          <p:nvPr/>
        </p:nvSpPr>
        <p:spPr>
          <a:xfrm flipV="1">
            <a:off x="1258685" y="3348995"/>
            <a:ext cx="936450" cy="1444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8" name=""/>
          <p:cNvSpPr txBox="1"/>
          <p:nvPr/>
        </p:nvSpPr>
        <p:spPr>
          <a:xfrm>
            <a:off x="4210874" y="3564897"/>
            <a:ext cx="2736342" cy="194429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9" name=""/>
          <p:cNvSpPr txBox="1"/>
          <p:nvPr/>
        </p:nvSpPr>
        <p:spPr>
          <a:xfrm>
            <a:off x="2699837" y="144751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0" name=""/>
          <p:cNvSpPr txBox="1"/>
          <p:nvPr/>
        </p:nvSpPr>
        <p:spPr>
          <a:xfrm>
            <a:off x="1187238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1" name=""/>
          <p:cNvSpPr txBox="1"/>
          <p:nvPr/>
        </p:nvSpPr>
        <p:spPr>
          <a:xfrm>
            <a:off x="2164938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2" name=""/>
          <p:cNvSpPr txBox="1"/>
          <p:nvPr/>
        </p:nvSpPr>
        <p:spPr>
          <a:xfrm>
            <a:off x="4210874" y="342044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3" name=""/>
          <p:cNvSpPr txBox="1"/>
          <p:nvPr/>
        </p:nvSpPr>
        <p:spPr>
          <a:xfrm>
            <a:off x="1085650" y="54790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4" name=""/>
          <p:cNvSpPr txBox="1"/>
          <p:nvPr/>
        </p:nvSpPr>
        <p:spPr>
          <a:xfrm>
            <a:off x="3418823" y="5839350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8" name=""/>
          <p:cNvSpPr txBox="1"/>
          <p:nvPr/>
        </p:nvSpPr>
        <p:spPr>
          <a:xfrm>
            <a:off x="7236072" y="151896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9" name=""/>
          <p:cNvSpPr txBox="1"/>
          <p:nvPr/>
        </p:nvSpPr>
        <p:spPr>
          <a:xfrm>
            <a:off x="7236072" y="190940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50" name=""/>
          <p:cNvSpPr txBox="1"/>
          <p:nvPr/>
        </p:nvSpPr>
        <p:spPr>
          <a:xfrm>
            <a:off x="7236072" y="23824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51" name=""/>
          <p:cNvSpPr txBox="1"/>
          <p:nvPr/>
        </p:nvSpPr>
        <p:spPr>
          <a:xfrm>
            <a:off x="7236072" y="277284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52" name=""/>
          <p:cNvSpPr txBox="1"/>
          <p:nvPr/>
        </p:nvSpPr>
        <p:spPr>
          <a:xfrm>
            <a:off x="7236072" y="619965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41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42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9943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44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994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9946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9947" name=""/>
          <p:cNvSpPr txBox="1"/>
          <p:nvPr/>
        </p:nvSpPr>
        <p:spPr>
          <a:xfrm>
            <a:off x="7523365" y="1806255"/>
            <a:ext cx="4056929" cy="39902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아이디와 비밀번호를 입력하는 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아이디 저장 체크시 유저의 아이디를 쿠키에 저장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체크해제시 쿠키 기록 삭제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버튼을 누르면 회원가입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버튼을 누르면 유저 로그인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메인페이지로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 메세지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 4를 눌렀을 때 공란이 있거나 DB에 저장된 유저의 정보가 일치하지 않는다면 로그인 실패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메세지 변경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48" name=""/>
          <p:cNvSpPr txBox="1"/>
          <p:nvPr/>
        </p:nvSpPr>
        <p:spPr>
          <a:xfrm>
            <a:off x="7236072" y="195065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9949" name=""/>
          <p:cNvPicPr>
            <a:picLocks noChangeAspect="1"/>
          </p:cNvPicPr>
          <p:nvPr/>
        </p:nvPicPr>
        <p:blipFill rotWithShape="1">
          <a:blip r:embed="rId5">
            <a:lum/>
          </a:blip>
          <a:srcRect l="21290" r="19420" b="28980"/>
          <a:stretch>
            <a:fillRect/>
          </a:stretch>
        </p:blipFill>
        <p:spPr>
          <a:xfrm>
            <a:off x="1020567" y="1836396"/>
            <a:ext cx="5925085" cy="4214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9950" name=""/>
          <p:cNvSpPr txBox="1"/>
          <p:nvPr/>
        </p:nvSpPr>
        <p:spPr>
          <a:xfrm>
            <a:off x="4428339" y="5506008"/>
            <a:ext cx="1509417" cy="863441"/>
          </a:xfrm>
          <a:prstGeom prst="rect">
            <a:avLst/>
          </a:prstGeom>
          <a:solidFill>
            <a:srgbClr val="48c5f7"/>
          </a:solidFill>
          <a:ln w="19201" cap="flat" cmpd="sng" algn="ctr">
            <a:solidFill>
              <a:srgbClr val="21375e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9951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717194" y="5523478"/>
            <a:ext cx="860259" cy="3428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9952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545779" y="5783812"/>
            <a:ext cx="1247521" cy="298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9956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501348" y="6009202"/>
            <a:ext cx="1364961" cy="3158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9957" name=""/>
          <p:cNvSpPr txBox="1"/>
          <p:nvPr/>
        </p:nvSpPr>
        <p:spPr>
          <a:xfrm>
            <a:off x="4068037" y="3709297"/>
            <a:ext cx="2303031" cy="79205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58" name=""/>
          <p:cNvSpPr txBox="1"/>
          <p:nvPr/>
        </p:nvSpPr>
        <p:spPr>
          <a:xfrm>
            <a:off x="5723472" y="4501348"/>
            <a:ext cx="576148" cy="1443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59" name=""/>
          <p:cNvSpPr txBox="1"/>
          <p:nvPr/>
        </p:nvSpPr>
        <p:spPr>
          <a:xfrm>
            <a:off x="4139427" y="4861650"/>
            <a:ext cx="1007897" cy="358683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60" name=""/>
          <p:cNvSpPr txBox="1"/>
          <p:nvPr/>
        </p:nvSpPr>
        <p:spPr>
          <a:xfrm>
            <a:off x="5218771" y="4861650"/>
            <a:ext cx="1009459" cy="358683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61" name=""/>
          <p:cNvSpPr txBox="1"/>
          <p:nvPr/>
        </p:nvSpPr>
        <p:spPr>
          <a:xfrm>
            <a:off x="4355329" y="5293343"/>
            <a:ext cx="1655436" cy="115229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62" name=""/>
          <p:cNvSpPr txBox="1"/>
          <p:nvPr/>
        </p:nvSpPr>
        <p:spPr>
          <a:xfrm>
            <a:off x="3964830" y="363628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3" name=""/>
          <p:cNvSpPr txBox="1"/>
          <p:nvPr/>
        </p:nvSpPr>
        <p:spPr>
          <a:xfrm>
            <a:off x="6228231" y="4501348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4" name=""/>
          <p:cNvSpPr txBox="1"/>
          <p:nvPr/>
        </p:nvSpPr>
        <p:spPr>
          <a:xfrm>
            <a:off x="5218771" y="4645748"/>
            <a:ext cx="245987" cy="244424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5" name=""/>
          <p:cNvSpPr txBox="1"/>
          <p:nvPr/>
        </p:nvSpPr>
        <p:spPr>
          <a:xfrm>
            <a:off x="4109286" y="4687053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6" name=""/>
          <p:cNvSpPr txBox="1"/>
          <p:nvPr/>
        </p:nvSpPr>
        <p:spPr>
          <a:xfrm>
            <a:off x="5837731" y="543779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7" name=""/>
          <p:cNvSpPr txBox="1"/>
          <p:nvPr/>
        </p:nvSpPr>
        <p:spPr>
          <a:xfrm>
            <a:off x="7236072" y="23824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8" name=""/>
          <p:cNvSpPr txBox="1"/>
          <p:nvPr/>
        </p:nvSpPr>
        <p:spPr>
          <a:xfrm>
            <a:off x="7236072" y="324740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72" name=""/>
          <p:cNvSpPr txBox="1"/>
          <p:nvPr/>
        </p:nvSpPr>
        <p:spPr>
          <a:xfrm>
            <a:off x="7236072" y="367915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73" name=""/>
          <p:cNvSpPr txBox="1"/>
          <p:nvPr/>
        </p:nvSpPr>
        <p:spPr>
          <a:xfrm>
            <a:off x="7236072" y="41108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65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66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0967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68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096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097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0971" name=""/>
          <p:cNvSpPr txBox="1"/>
          <p:nvPr/>
        </p:nvSpPr>
        <p:spPr>
          <a:xfrm>
            <a:off x="7497967" y="1664980"/>
            <a:ext cx="4058492" cy="406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로고 이미지. 클릭시 메인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 이미지. 클릭시 로그인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유저가 로그인 중일시 로그아웃 이미지로 변경. 클릭시 유저 세션 로그아웃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 이미지. 클릭시 회원가입 페이지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유저가 로그인 중일시 마이페이지 이미지로 변경, 클릭시 유저 마이페이지로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검색기능. 검색어를 입력하고 엔터 또는 돋보기 아이콘 클릭시 해당 검색어 검색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0972" name=""/>
          <p:cNvPicPr>
            <a:picLocks noChangeAspect="1"/>
          </p:cNvPicPr>
          <p:nvPr/>
        </p:nvPicPr>
        <p:blipFill rotWithShape="1">
          <a:blip r:embed="rId5">
            <a:lum/>
          </a:blip>
          <a:srcRect b="44100"/>
          <a:stretch>
            <a:fillRect/>
          </a:stretch>
        </p:blipFill>
        <p:spPr>
          <a:xfrm>
            <a:off x="899945" y="1688814"/>
            <a:ext cx="5901251" cy="43155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0973" name=""/>
          <p:cNvSpPr txBox="1"/>
          <p:nvPr/>
        </p:nvSpPr>
        <p:spPr>
          <a:xfrm>
            <a:off x="1979233" y="1620550"/>
            <a:ext cx="360302" cy="3603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74" name=""/>
          <p:cNvSpPr txBox="1"/>
          <p:nvPr/>
        </p:nvSpPr>
        <p:spPr>
          <a:xfrm>
            <a:off x="5291780" y="1693559"/>
            <a:ext cx="215846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75" name=""/>
          <p:cNvSpPr txBox="1"/>
          <p:nvPr/>
        </p:nvSpPr>
        <p:spPr>
          <a:xfrm>
            <a:off x="5507626" y="1693559"/>
            <a:ext cx="215846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76" name=""/>
          <p:cNvSpPr txBox="1"/>
          <p:nvPr/>
        </p:nvSpPr>
        <p:spPr>
          <a:xfrm>
            <a:off x="3058576" y="1712593"/>
            <a:ext cx="1583989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80" name=""/>
          <p:cNvSpPr txBox="1"/>
          <p:nvPr/>
        </p:nvSpPr>
        <p:spPr>
          <a:xfrm>
            <a:off x="1804636" y="151896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1" name=""/>
          <p:cNvSpPr txBox="1"/>
          <p:nvPr/>
        </p:nvSpPr>
        <p:spPr>
          <a:xfrm>
            <a:off x="5147324" y="147609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2" name=""/>
          <p:cNvSpPr txBox="1"/>
          <p:nvPr/>
        </p:nvSpPr>
        <p:spPr>
          <a:xfrm>
            <a:off x="5621885" y="1476094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3" name=""/>
          <p:cNvSpPr txBox="1"/>
          <p:nvPr/>
        </p:nvSpPr>
        <p:spPr>
          <a:xfrm>
            <a:off x="3101388" y="151896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4" name=""/>
          <p:cNvSpPr txBox="1"/>
          <p:nvPr/>
        </p:nvSpPr>
        <p:spPr>
          <a:xfrm>
            <a:off x="869804" y="1909405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5" name="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6" name=""/>
          <p:cNvSpPr txBox="1"/>
          <p:nvPr/>
        </p:nvSpPr>
        <p:spPr>
          <a:xfrm>
            <a:off x="1517399" y="3780744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7" name=""/>
          <p:cNvSpPr txBox="1"/>
          <p:nvPr/>
        </p:nvSpPr>
        <p:spPr>
          <a:xfrm>
            <a:off x="1877645" y="3966448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8" name=""/>
          <p:cNvSpPr txBox="1"/>
          <p:nvPr/>
        </p:nvSpPr>
        <p:spPr>
          <a:xfrm>
            <a:off x="2741086" y="4110848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9" name=""/>
          <p:cNvSpPr txBox="1"/>
          <p:nvPr/>
        </p:nvSpPr>
        <p:spPr>
          <a:xfrm>
            <a:off x="7236072" y="180625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90" name=""/>
          <p:cNvSpPr txBox="1"/>
          <p:nvPr/>
        </p:nvSpPr>
        <p:spPr>
          <a:xfrm>
            <a:off x="7236072" y="223956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0991" name="Group 1"/>
          <p:cNvGrpSpPr/>
          <p:nvPr/>
        </p:nvGrpSpPr>
        <p:grpSpPr>
          <a:xfrm rot="0">
            <a:off x="1690377" y="4428339"/>
            <a:ext cx="433311" cy="258714"/>
            <a:chOff x="1690377" y="4428339"/>
            <a:chExt cx="433311" cy="258714"/>
          </a:xfrm>
        </p:grpSpPr>
        <p:sp>
          <p:nvSpPr>
            <p:cNvPr id="40992" name=""/>
            <p:cNvSpPr txBox="1"/>
            <p:nvPr/>
          </p:nvSpPr>
          <p:spPr>
            <a:xfrm>
              <a:off x="1728445" y="4441009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0996" name=""/>
            <p:cNvSpPr txBox="1"/>
            <p:nvPr/>
          </p:nvSpPr>
          <p:spPr>
            <a:xfrm>
              <a:off x="1690377" y="442833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0997" name="Group 2"/>
          <p:cNvGrpSpPr/>
          <p:nvPr/>
        </p:nvGrpSpPr>
        <p:grpSpPr>
          <a:xfrm rot="0">
            <a:off x="5652082" y="4428339"/>
            <a:ext cx="433255" cy="258714"/>
            <a:chOff x="5652082" y="4428339"/>
            <a:chExt cx="433255" cy="258714"/>
          </a:xfrm>
        </p:grpSpPr>
        <p:sp>
          <p:nvSpPr>
            <p:cNvPr id="40998" name=""/>
            <p:cNvSpPr txBox="1"/>
            <p:nvPr/>
          </p:nvSpPr>
          <p:spPr>
            <a:xfrm>
              <a:off x="5690150" y="4441009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0999" name=""/>
            <p:cNvSpPr txBox="1"/>
            <p:nvPr/>
          </p:nvSpPr>
          <p:spPr>
            <a:xfrm>
              <a:off x="5652082" y="4428339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1000" name="Group 3"/>
          <p:cNvGrpSpPr/>
          <p:nvPr/>
        </p:nvGrpSpPr>
        <p:grpSpPr>
          <a:xfrm rot="0">
            <a:off x="5002868" y="3953722"/>
            <a:ext cx="433311" cy="258714"/>
            <a:chOff x="5002868" y="3953722"/>
            <a:chExt cx="433311" cy="258714"/>
          </a:xfrm>
        </p:grpSpPr>
        <p:sp>
          <p:nvSpPr>
            <p:cNvPr id="41001" name=""/>
            <p:cNvSpPr txBox="1"/>
            <p:nvPr/>
          </p:nvSpPr>
          <p:spPr>
            <a:xfrm>
              <a:off x="5040992" y="3966448"/>
              <a:ext cx="245987" cy="245987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02" name=""/>
            <p:cNvSpPr txBox="1"/>
            <p:nvPr/>
          </p:nvSpPr>
          <p:spPr>
            <a:xfrm>
              <a:off x="5002868" y="395372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003" name=""/>
          <p:cNvSpPr txBox="1"/>
          <p:nvPr/>
        </p:nvSpPr>
        <p:spPr>
          <a:xfrm>
            <a:off x="7236072" y="3564897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4" name=""/>
          <p:cNvSpPr txBox="1"/>
          <p:nvPr/>
        </p:nvSpPr>
        <p:spPr>
          <a:xfrm>
            <a:off x="7236072" y="483145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89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90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1991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92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199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99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1995" name=""/>
          <p:cNvSpPr txBox="1"/>
          <p:nvPr/>
        </p:nvSpPr>
        <p:spPr>
          <a:xfrm>
            <a:off x="7497967" y="1377688"/>
            <a:ext cx="4058492" cy="4563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페이지 메인 배너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네비게이션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해당 분류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추천 식당 리스트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랜덤으로 DB에 있는 태그를 불러와 해당 태그에 맞는 식당 리스트를 불러온다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불러온 식당 리스트의 태그명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식당의 메인 사진과 식당명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식당 상세페이지로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식당 리스트 왼쪽으로 한칸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식당 리스트 오른쪽으로 한칸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해당 태그의 검색페이지로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1996" name=""/>
          <p:cNvPicPr>
            <a:picLocks noChangeAspect="1"/>
          </p:cNvPicPr>
          <p:nvPr/>
        </p:nvPicPr>
        <p:blipFill rotWithShape="1">
          <a:blip r:embed="rId5">
            <a:lum/>
          </a:blip>
          <a:srcRect b="44100"/>
          <a:stretch>
            <a:fillRect/>
          </a:stretch>
        </p:blipFill>
        <p:spPr>
          <a:xfrm>
            <a:off x="899945" y="1688814"/>
            <a:ext cx="5901251" cy="43155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1997" name=""/>
          <p:cNvSpPr txBox="1"/>
          <p:nvPr/>
        </p:nvSpPr>
        <p:spPr>
          <a:xfrm>
            <a:off x="898383" y="1980852"/>
            <a:ext cx="5904377" cy="1223743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98" name=""/>
          <p:cNvSpPr txBox="1"/>
          <p:nvPr/>
        </p:nvSpPr>
        <p:spPr>
          <a:xfrm>
            <a:off x="1979233" y="3348995"/>
            <a:ext cx="3744239" cy="50475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99" name=""/>
          <p:cNvSpPr txBox="1"/>
          <p:nvPr/>
        </p:nvSpPr>
        <p:spPr>
          <a:xfrm>
            <a:off x="1691940" y="3925144"/>
            <a:ext cx="4247378" cy="143964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0" name=""/>
          <p:cNvSpPr txBox="1"/>
          <p:nvPr/>
        </p:nvSpPr>
        <p:spPr>
          <a:xfrm>
            <a:off x="2050679" y="3996590"/>
            <a:ext cx="288855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4" name=""/>
          <p:cNvSpPr txBox="1"/>
          <p:nvPr/>
        </p:nvSpPr>
        <p:spPr>
          <a:xfrm>
            <a:off x="5218771" y="3996590"/>
            <a:ext cx="433311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5" name=""/>
          <p:cNvSpPr txBox="1"/>
          <p:nvPr/>
        </p:nvSpPr>
        <p:spPr>
          <a:xfrm>
            <a:off x="1763387" y="4645748"/>
            <a:ext cx="287292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6" name=""/>
          <p:cNvSpPr txBox="1"/>
          <p:nvPr/>
        </p:nvSpPr>
        <p:spPr>
          <a:xfrm>
            <a:off x="5652082" y="4645748"/>
            <a:ext cx="215846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7" name=""/>
          <p:cNvSpPr txBox="1"/>
          <p:nvPr/>
        </p:nvSpPr>
        <p:spPr>
          <a:xfrm>
            <a:off x="2114144" y="4275957"/>
            <a:ext cx="863441" cy="100784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8" name=""/>
          <p:cNvSpPr txBox="1"/>
          <p:nvPr/>
        </p:nvSpPr>
        <p:spPr>
          <a:xfrm>
            <a:off x="1804636" y="151896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09" name=""/>
          <p:cNvSpPr txBox="1"/>
          <p:nvPr/>
        </p:nvSpPr>
        <p:spPr>
          <a:xfrm>
            <a:off x="5147324" y="1476094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0" name=""/>
          <p:cNvSpPr txBox="1"/>
          <p:nvPr/>
        </p:nvSpPr>
        <p:spPr>
          <a:xfrm>
            <a:off x="5621885" y="1476094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1" name=""/>
          <p:cNvSpPr txBox="1"/>
          <p:nvPr/>
        </p:nvSpPr>
        <p:spPr>
          <a:xfrm>
            <a:off x="3101388" y="151896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2" name=""/>
          <p:cNvSpPr txBox="1"/>
          <p:nvPr/>
        </p:nvSpPr>
        <p:spPr>
          <a:xfrm>
            <a:off x="869804" y="190940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3" name="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4" name=""/>
          <p:cNvSpPr txBox="1"/>
          <p:nvPr/>
        </p:nvSpPr>
        <p:spPr>
          <a:xfrm>
            <a:off x="1517399" y="378074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5" name=""/>
          <p:cNvSpPr txBox="1"/>
          <p:nvPr/>
        </p:nvSpPr>
        <p:spPr>
          <a:xfrm>
            <a:off x="1877645" y="396644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6" name=""/>
          <p:cNvSpPr txBox="1"/>
          <p:nvPr/>
        </p:nvSpPr>
        <p:spPr>
          <a:xfrm>
            <a:off x="2741086" y="41108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2020" name="Group 1"/>
          <p:cNvGrpSpPr/>
          <p:nvPr/>
        </p:nvGrpSpPr>
        <p:grpSpPr>
          <a:xfrm rot="0">
            <a:off x="1690377" y="4428339"/>
            <a:ext cx="433311" cy="258714"/>
            <a:chOff x="1690377" y="4428339"/>
            <a:chExt cx="433311" cy="258714"/>
          </a:xfrm>
        </p:grpSpPr>
        <p:sp>
          <p:nvSpPr>
            <p:cNvPr id="42021" name=""/>
            <p:cNvSpPr txBox="1"/>
            <p:nvPr/>
          </p:nvSpPr>
          <p:spPr>
            <a:xfrm>
              <a:off x="1728445" y="4441009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22" name=""/>
            <p:cNvSpPr txBox="1"/>
            <p:nvPr/>
          </p:nvSpPr>
          <p:spPr>
            <a:xfrm>
              <a:off x="1690377" y="442833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2023" name="Group 2"/>
          <p:cNvGrpSpPr/>
          <p:nvPr/>
        </p:nvGrpSpPr>
        <p:grpSpPr>
          <a:xfrm rot="0">
            <a:off x="5652082" y="4428339"/>
            <a:ext cx="433255" cy="258714"/>
            <a:chOff x="5652082" y="4428339"/>
            <a:chExt cx="433255" cy="258714"/>
          </a:xfrm>
        </p:grpSpPr>
        <p:sp>
          <p:nvSpPr>
            <p:cNvPr id="42024" name=""/>
            <p:cNvSpPr txBox="1"/>
            <p:nvPr/>
          </p:nvSpPr>
          <p:spPr>
            <a:xfrm>
              <a:off x="5690150" y="4441009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25" name=""/>
            <p:cNvSpPr txBox="1"/>
            <p:nvPr/>
          </p:nvSpPr>
          <p:spPr>
            <a:xfrm>
              <a:off x="5652082" y="4428339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2026" name="Group 3"/>
          <p:cNvGrpSpPr/>
          <p:nvPr/>
        </p:nvGrpSpPr>
        <p:grpSpPr>
          <a:xfrm rot="0">
            <a:off x="5002868" y="3953722"/>
            <a:ext cx="433311" cy="258714"/>
            <a:chOff x="5002868" y="3953722"/>
            <a:chExt cx="433311" cy="258714"/>
          </a:xfrm>
        </p:grpSpPr>
        <p:sp>
          <p:nvSpPr>
            <p:cNvPr id="42027" name=""/>
            <p:cNvSpPr txBox="1"/>
            <p:nvPr/>
          </p:nvSpPr>
          <p:spPr>
            <a:xfrm>
              <a:off x="5040992" y="3966448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28" name=""/>
            <p:cNvSpPr txBox="1"/>
            <p:nvPr/>
          </p:nvSpPr>
          <p:spPr>
            <a:xfrm>
              <a:off x="5002868" y="395372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2029" name=""/>
          <p:cNvSpPr txBox="1"/>
          <p:nvPr/>
        </p:nvSpPr>
        <p:spPr>
          <a:xfrm>
            <a:off x="7205930" y="15491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30" name=""/>
          <p:cNvSpPr txBox="1"/>
          <p:nvPr/>
        </p:nvSpPr>
        <p:spPr>
          <a:xfrm>
            <a:off x="7205930" y="195065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31" name=""/>
          <p:cNvSpPr txBox="1"/>
          <p:nvPr/>
        </p:nvSpPr>
        <p:spPr>
          <a:xfrm>
            <a:off x="7236072" y="2844293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32" name=""/>
          <p:cNvSpPr txBox="1"/>
          <p:nvPr/>
        </p:nvSpPr>
        <p:spPr>
          <a:xfrm>
            <a:off x="7236072" y="363628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36" name=""/>
          <p:cNvSpPr txBox="1"/>
          <p:nvPr/>
        </p:nvSpPr>
        <p:spPr>
          <a:xfrm>
            <a:off x="7236072" y="41108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2037" name="Group 4"/>
          <p:cNvGrpSpPr/>
          <p:nvPr/>
        </p:nvGrpSpPr>
        <p:grpSpPr>
          <a:xfrm rot="0">
            <a:off x="7226583" y="4961619"/>
            <a:ext cx="433311" cy="258714"/>
            <a:chOff x="7226583" y="4961619"/>
            <a:chExt cx="433311" cy="258714"/>
          </a:xfrm>
        </p:grpSpPr>
        <p:sp>
          <p:nvSpPr>
            <p:cNvPr id="42038" name=""/>
            <p:cNvSpPr txBox="1"/>
            <p:nvPr/>
          </p:nvSpPr>
          <p:spPr>
            <a:xfrm>
              <a:off x="7264650" y="4974290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39" name=""/>
            <p:cNvSpPr txBox="1"/>
            <p:nvPr/>
          </p:nvSpPr>
          <p:spPr>
            <a:xfrm>
              <a:off x="7226583" y="496161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2040" name="Group 5"/>
          <p:cNvGrpSpPr/>
          <p:nvPr/>
        </p:nvGrpSpPr>
        <p:grpSpPr>
          <a:xfrm rot="0">
            <a:off x="7236072" y="5393312"/>
            <a:ext cx="433311" cy="258770"/>
            <a:chOff x="7236072" y="5393312"/>
            <a:chExt cx="433311" cy="258770"/>
          </a:xfrm>
        </p:grpSpPr>
        <p:sp>
          <p:nvSpPr>
            <p:cNvPr id="42041" name=""/>
            <p:cNvSpPr txBox="1"/>
            <p:nvPr/>
          </p:nvSpPr>
          <p:spPr>
            <a:xfrm>
              <a:off x="7274194" y="5406038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42" name=""/>
            <p:cNvSpPr txBox="1"/>
            <p:nvPr/>
          </p:nvSpPr>
          <p:spPr>
            <a:xfrm>
              <a:off x="7236072" y="539331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2043" name="Group 6"/>
          <p:cNvGrpSpPr/>
          <p:nvPr/>
        </p:nvGrpSpPr>
        <p:grpSpPr>
          <a:xfrm rot="0">
            <a:off x="7236072" y="5825060"/>
            <a:ext cx="433311" cy="258714"/>
            <a:chOff x="7236072" y="5825060"/>
            <a:chExt cx="433311" cy="258714"/>
          </a:xfrm>
        </p:grpSpPr>
        <p:sp>
          <p:nvSpPr>
            <p:cNvPr id="42044" name=""/>
            <p:cNvSpPr txBox="1"/>
            <p:nvPr/>
          </p:nvSpPr>
          <p:spPr>
            <a:xfrm>
              <a:off x="7274194" y="583773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45" name=""/>
            <p:cNvSpPr txBox="1"/>
            <p:nvPr/>
          </p:nvSpPr>
          <p:spPr>
            <a:xfrm>
              <a:off x="7236072" y="582506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13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14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3015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16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301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301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3019" name=""/>
          <p:cNvSpPr txBox="1"/>
          <p:nvPr/>
        </p:nvSpPr>
        <p:spPr>
          <a:xfrm>
            <a:off x="7497967" y="1664980"/>
            <a:ext cx="4058492" cy="35553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9에 호버시 상세정보가 나타난다.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식당명, 지역, 음식 분류, 별점, 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아이콘.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!만약 비로그인 유저라면 클릭시 15의 경고창을 띄우고 클릭 취소.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!만약 로그인 유저라면 찜 목록에 추가되어 있는 식당이라면 붉은 하트, 찜 목록에 없다면 빈 하트.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클릭할 때마다 찜 목록에 추가, 삭제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3020" name=""/>
          <p:cNvPicPr>
            <a:picLocks noChangeAspect="1"/>
          </p:cNvPicPr>
          <p:nvPr/>
        </p:nvPicPr>
        <p:blipFill rotWithShape="1">
          <a:blip r:embed="rId5">
            <a:lum/>
          </a:blip>
          <a:srcRect b="44100"/>
          <a:stretch>
            <a:fillRect/>
          </a:stretch>
        </p:blipFill>
        <p:spPr>
          <a:xfrm>
            <a:off x="899945" y="1688814"/>
            <a:ext cx="5901251" cy="43155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3021" name=""/>
          <p:cNvSpPr txBox="1"/>
          <p:nvPr/>
        </p:nvSpPr>
        <p:spPr>
          <a:xfrm>
            <a:off x="1804636" y="151896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2" name=""/>
          <p:cNvSpPr txBox="1"/>
          <p:nvPr/>
        </p:nvSpPr>
        <p:spPr>
          <a:xfrm>
            <a:off x="5147324" y="1476094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3" name=""/>
          <p:cNvSpPr txBox="1"/>
          <p:nvPr/>
        </p:nvSpPr>
        <p:spPr>
          <a:xfrm>
            <a:off x="5621885" y="1476094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4" name=""/>
          <p:cNvSpPr txBox="1"/>
          <p:nvPr/>
        </p:nvSpPr>
        <p:spPr>
          <a:xfrm>
            <a:off x="3101388" y="151896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8" name=""/>
          <p:cNvSpPr txBox="1"/>
          <p:nvPr/>
        </p:nvSpPr>
        <p:spPr>
          <a:xfrm>
            <a:off x="869804" y="1909405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9" name="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30" name=""/>
          <p:cNvSpPr txBox="1"/>
          <p:nvPr/>
        </p:nvSpPr>
        <p:spPr>
          <a:xfrm>
            <a:off x="1517399" y="3780744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31" name=""/>
          <p:cNvSpPr txBox="1"/>
          <p:nvPr/>
        </p:nvSpPr>
        <p:spPr>
          <a:xfrm>
            <a:off x="1877645" y="3966448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3032" name="Group 1"/>
          <p:cNvGrpSpPr/>
          <p:nvPr/>
        </p:nvGrpSpPr>
        <p:grpSpPr>
          <a:xfrm rot="0">
            <a:off x="1690377" y="4428339"/>
            <a:ext cx="433311" cy="258714"/>
            <a:chOff x="1690377" y="4428339"/>
            <a:chExt cx="433311" cy="258714"/>
          </a:xfrm>
        </p:grpSpPr>
        <p:sp>
          <p:nvSpPr>
            <p:cNvPr id="43033" name=""/>
            <p:cNvSpPr txBox="1"/>
            <p:nvPr/>
          </p:nvSpPr>
          <p:spPr>
            <a:xfrm>
              <a:off x="1728445" y="4441009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34" name=""/>
            <p:cNvSpPr txBox="1"/>
            <p:nvPr/>
          </p:nvSpPr>
          <p:spPr>
            <a:xfrm>
              <a:off x="1690377" y="442833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35" name="Group 2"/>
          <p:cNvGrpSpPr/>
          <p:nvPr/>
        </p:nvGrpSpPr>
        <p:grpSpPr>
          <a:xfrm rot="0">
            <a:off x="5652082" y="4428339"/>
            <a:ext cx="433255" cy="258714"/>
            <a:chOff x="5652082" y="4428339"/>
            <a:chExt cx="433255" cy="258714"/>
          </a:xfrm>
        </p:grpSpPr>
        <p:sp>
          <p:nvSpPr>
            <p:cNvPr id="43036" name=""/>
            <p:cNvSpPr txBox="1"/>
            <p:nvPr/>
          </p:nvSpPr>
          <p:spPr>
            <a:xfrm>
              <a:off x="5690150" y="4441009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37" name=""/>
            <p:cNvSpPr txBox="1"/>
            <p:nvPr/>
          </p:nvSpPr>
          <p:spPr>
            <a:xfrm>
              <a:off x="5652082" y="4428339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38" name="Group 3"/>
          <p:cNvGrpSpPr/>
          <p:nvPr/>
        </p:nvGrpSpPr>
        <p:grpSpPr>
          <a:xfrm rot="0">
            <a:off x="5002868" y="3953722"/>
            <a:ext cx="433311" cy="258714"/>
            <a:chOff x="5002868" y="3953722"/>
            <a:chExt cx="433311" cy="258714"/>
          </a:xfrm>
        </p:grpSpPr>
        <p:sp>
          <p:nvSpPr>
            <p:cNvPr id="43039" name=""/>
            <p:cNvSpPr txBox="1"/>
            <p:nvPr/>
          </p:nvSpPr>
          <p:spPr>
            <a:xfrm>
              <a:off x="5040992" y="3966448"/>
              <a:ext cx="245987" cy="245987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40" name=""/>
            <p:cNvSpPr txBox="1"/>
            <p:nvPr/>
          </p:nvSpPr>
          <p:spPr>
            <a:xfrm>
              <a:off x="5002868" y="395372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43044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788585" y="4252123"/>
            <a:ext cx="1850741" cy="2118944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pic>
        <p:nvPicPr>
          <p:cNvPr id="43045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836396" y="5401294"/>
            <a:ext cx="2709382" cy="969773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43046" name=""/>
          <p:cNvSpPr txBox="1"/>
          <p:nvPr/>
        </p:nvSpPr>
        <p:spPr>
          <a:xfrm>
            <a:off x="2114144" y="4275957"/>
            <a:ext cx="863441" cy="100784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47" name=""/>
          <p:cNvSpPr txBox="1"/>
          <p:nvPr/>
        </p:nvSpPr>
        <p:spPr>
          <a:xfrm>
            <a:off x="2741086" y="41108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48" name=""/>
          <p:cNvSpPr txBox="1"/>
          <p:nvPr/>
        </p:nvSpPr>
        <p:spPr>
          <a:xfrm>
            <a:off x="4715576" y="5004487"/>
            <a:ext cx="2015794" cy="115229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49" name=""/>
          <p:cNvSpPr txBox="1"/>
          <p:nvPr/>
        </p:nvSpPr>
        <p:spPr>
          <a:xfrm>
            <a:off x="5291780" y="5725091"/>
            <a:ext cx="287236" cy="28723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50" name=""/>
          <p:cNvSpPr txBox="1"/>
          <p:nvPr/>
        </p:nvSpPr>
        <p:spPr>
          <a:xfrm>
            <a:off x="1834833" y="5364789"/>
            <a:ext cx="2736342" cy="100784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3051" name="Group 4"/>
          <p:cNvGrpSpPr/>
          <p:nvPr/>
        </p:nvGrpSpPr>
        <p:grpSpPr>
          <a:xfrm rot="0">
            <a:off x="6444077" y="4818782"/>
            <a:ext cx="433311" cy="258714"/>
            <a:chOff x="6444077" y="4818782"/>
            <a:chExt cx="433311" cy="258714"/>
          </a:xfrm>
        </p:grpSpPr>
        <p:sp>
          <p:nvSpPr>
            <p:cNvPr id="43052" name=""/>
            <p:cNvSpPr txBox="1"/>
            <p:nvPr/>
          </p:nvSpPr>
          <p:spPr>
            <a:xfrm>
              <a:off x="6482144" y="4831453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53" name=""/>
            <p:cNvSpPr txBox="1"/>
            <p:nvPr/>
          </p:nvSpPr>
          <p:spPr>
            <a:xfrm>
              <a:off x="6444077" y="4818782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13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54" name="Group 5"/>
          <p:cNvGrpSpPr/>
          <p:nvPr/>
        </p:nvGrpSpPr>
        <p:grpSpPr>
          <a:xfrm rot="0">
            <a:off x="5507626" y="5755233"/>
            <a:ext cx="433311" cy="257096"/>
            <a:chOff x="5507626" y="5755233"/>
            <a:chExt cx="433311" cy="257096"/>
          </a:xfrm>
        </p:grpSpPr>
        <p:sp>
          <p:nvSpPr>
            <p:cNvPr id="43055" name=""/>
            <p:cNvSpPr txBox="1"/>
            <p:nvPr/>
          </p:nvSpPr>
          <p:spPr>
            <a:xfrm>
              <a:off x="5545694" y="5767904"/>
              <a:ext cx="246043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56" name=""/>
            <p:cNvSpPr txBox="1"/>
            <p:nvPr/>
          </p:nvSpPr>
          <p:spPr>
            <a:xfrm>
              <a:off x="5507626" y="5755233"/>
              <a:ext cx="433311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14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60" name="Group 6"/>
          <p:cNvGrpSpPr/>
          <p:nvPr/>
        </p:nvGrpSpPr>
        <p:grpSpPr>
          <a:xfrm rot="0">
            <a:off x="1617368" y="5293343"/>
            <a:ext cx="433311" cy="258714"/>
            <a:chOff x="1617368" y="5293343"/>
            <a:chExt cx="433311" cy="258714"/>
          </a:xfrm>
        </p:grpSpPr>
        <p:sp>
          <p:nvSpPr>
            <p:cNvPr id="43061" name=""/>
            <p:cNvSpPr txBox="1"/>
            <p:nvPr/>
          </p:nvSpPr>
          <p:spPr>
            <a:xfrm>
              <a:off x="1655436" y="5306069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62" name=""/>
            <p:cNvSpPr txBox="1"/>
            <p:nvPr/>
          </p:nvSpPr>
          <p:spPr>
            <a:xfrm>
              <a:off x="1617368" y="5293343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15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63" name="Group 7"/>
          <p:cNvGrpSpPr/>
          <p:nvPr/>
        </p:nvGrpSpPr>
        <p:grpSpPr>
          <a:xfrm rot="0">
            <a:off x="7236072" y="1838015"/>
            <a:ext cx="433311" cy="258714"/>
            <a:chOff x="7236072" y="1838015"/>
            <a:chExt cx="433311" cy="258714"/>
          </a:xfrm>
        </p:grpSpPr>
        <p:sp>
          <p:nvSpPr>
            <p:cNvPr id="43064" name=""/>
            <p:cNvSpPr txBox="1"/>
            <p:nvPr/>
          </p:nvSpPr>
          <p:spPr>
            <a:xfrm>
              <a:off x="7274194" y="1850685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65" name=""/>
            <p:cNvSpPr txBox="1"/>
            <p:nvPr/>
          </p:nvSpPr>
          <p:spPr>
            <a:xfrm>
              <a:off x="7236072" y="1838015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13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66" name="Group 8"/>
          <p:cNvGrpSpPr/>
          <p:nvPr/>
        </p:nvGrpSpPr>
        <p:grpSpPr>
          <a:xfrm rot="0">
            <a:off x="7234509" y="2658588"/>
            <a:ext cx="433311" cy="258714"/>
            <a:chOff x="7234509" y="2658588"/>
            <a:chExt cx="433311" cy="258714"/>
          </a:xfrm>
        </p:grpSpPr>
        <p:sp>
          <p:nvSpPr>
            <p:cNvPr id="43067" name=""/>
            <p:cNvSpPr txBox="1"/>
            <p:nvPr/>
          </p:nvSpPr>
          <p:spPr>
            <a:xfrm>
              <a:off x="7272576" y="2671259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68" name=""/>
            <p:cNvSpPr txBox="1"/>
            <p:nvPr/>
          </p:nvSpPr>
          <p:spPr>
            <a:xfrm>
              <a:off x="7234509" y="2658588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14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699b3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37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38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4039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40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404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4042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4043" name=""/>
          <p:cNvSpPr txBox="1"/>
          <p:nvPr/>
        </p:nvSpPr>
        <p:spPr>
          <a:xfrm>
            <a:off x="7497967" y="2268145"/>
            <a:ext cx="4058492" cy="3487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룰렛 아이콘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17 나타난다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시작 버튼 클릭시 룰렛 회전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추가할 룰렛 내용을 작성하는 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추가 버튼 클릭시 유저가 19에 입력한 내용이 룰렛에 추가된다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X 버튼 클릭시 17 사라진다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페이지 상단으로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4044" name=""/>
          <p:cNvPicPr>
            <a:picLocks noChangeAspect="1"/>
          </p:cNvPicPr>
          <p:nvPr/>
        </p:nvPicPr>
        <p:blipFill rotWithShape="1">
          <a:blip r:embed="rId5">
            <a:lum/>
          </a:blip>
          <a:srcRect l="59840" t="65020"/>
          <a:stretch>
            <a:fillRect/>
          </a:stretch>
        </p:blipFill>
        <p:spPr>
          <a:xfrm>
            <a:off x="3117297" y="3060140"/>
            <a:ext cx="2893468" cy="3299820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pic>
        <p:nvPicPr>
          <p:cNvPr id="44045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49103" y="1809436"/>
            <a:ext cx="3095081" cy="4056873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44046" name=""/>
          <p:cNvSpPr txBox="1"/>
          <p:nvPr/>
        </p:nvSpPr>
        <p:spPr>
          <a:xfrm>
            <a:off x="5685405" y="5744125"/>
            <a:ext cx="350757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47" name=""/>
          <p:cNvSpPr txBox="1"/>
          <p:nvPr/>
        </p:nvSpPr>
        <p:spPr>
          <a:xfrm>
            <a:off x="5685405" y="6056815"/>
            <a:ext cx="350757" cy="28723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48" name=""/>
          <p:cNvSpPr txBox="1"/>
          <p:nvPr/>
        </p:nvSpPr>
        <p:spPr>
          <a:xfrm>
            <a:off x="1547540" y="1836396"/>
            <a:ext cx="3095025" cy="403309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52" name=""/>
          <p:cNvSpPr txBox="1"/>
          <p:nvPr/>
        </p:nvSpPr>
        <p:spPr>
          <a:xfrm>
            <a:off x="3850572" y="2306212"/>
            <a:ext cx="360302" cy="43331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53" name=""/>
          <p:cNvSpPr txBox="1"/>
          <p:nvPr/>
        </p:nvSpPr>
        <p:spPr>
          <a:xfrm>
            <a:off x="2699837" y="4717194"/>
            <a:ext cx="792050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54" name=""/>
          <p:cNvSpPr txBox="1"/>
          <p:nvPr/>
        </p:nvSpPr>
        <p:spPr>
          <a:xfrm>
            <a:off x="2123689" y="5077496"/>
            <a:ext cx="1152296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55" name=""/>
          <p:cNvSpPr txBox="1"/>
          <p:nvPr/>
        </p:nvSpPr>
        <p:spPr>
          <a:xfrm>
            <a:off x="3347432" y="5077496"/>
            <a:ext cx="720604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4056" name="Group 1"/>
          <p:cNvGrpSpPr/>
          <p:nvPr/>
        </p:nvGrpSpPr>
        <p:grpSpPr>
          <a:xfrm rot="0">
            <a:off x="5434617" y="5682224"/>
            <a:ext cx="433311" cy="258714"/>
            <a:chOff x="5434617" y="5682224"/>
            <a:chExt cx="433311" cy="258714"/>
          </a:xfrm>
        </p:grpSpPr>
        <p:sp>
          <p:nvSpPr>
            <p:cNvPr id="44057" name=""/>
            <p:cNvSpPr txBox="1"/>
            <p:nvPr/>
          </p:nvSpPr>
          <p:spPr>
            <a:xfrm>
              <a:off x="5472684" y="569489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58" name=""/>
            <p:cNvSpPr txBox="1"/>
            <p:nvPr/>
          </p:nvSpPr>
          <p:spPr>
            <a:xfrm>
              <a:off x="5434617" y="568222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16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59" name="Group 2"/>
          <p:cNvGrpSpPr/>
          <p:nvPr/>
        </p:nvGrpSpPr>
        <p:grpSpPr>
          <a:xfrm rot="0">
            <a:off x="5434617" y="6113916"/>
            <a:ext cx="433311" cy="258715"/>
            <a:chOff x="5434617" y="6113916"/>
            <a:chExt cx="433311" cy="258715"/>
          </a:xfrm>
        </p:grpSpPr>
        <p:sp>
          <p:nvSpPr>
            <p:cNvPr id="44060" name=""/>
            <p:cNvSpPr txBox="1"/>
            <p:nvPr/>
          </p:nvSpPr>
          <p:spPr>
            <a:xfrm>
              <a:off x="5472684" y="6126643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61" name=""/>
            <p:cNvSpPr txBox="1"/>
            <p:nvPr/>
          </p:nvSpPr>
          <p:spPr>
            <a:xfrm>
              <a:off x="5434617" y="6113916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62" name="Group 3"/>
          <p:cNvGrpSpPr/>
          <p:nvPr/>
        </p:nvGrpSpPr>
        <p:grpSpPr>
          <a:xfrm rot="0">
            <a:off x="1474531" y="1693559"/>
            <a:ext cx="433311" cy="257095"/>
            <a:chOff x="1474531" y="1693559"/>
            <a:chExt cx="433311" cy="257095"/>
          </a:xfrm>
        </p:grpSpPr>
        <p:sp>
          <p:nvSpPr>
            <p:cNvPr id="44063" name=""/>
            <p:cNvSpPr txBox="1"/>
            <p:nvPr/>
          </p:nvSpPr>
          <p:spPr>
            <a:xfrm>
              <a:off x="1512599" y="1706229"/>
              <a:ext cx="246043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64" name=""/>
            <p:cNvSpPr txBox="1"/>
            <p:nvPr/>
          </p:nvSpPr>
          <p:spPr>
            <a:xfrm>
              <a:off x="1474531" y="1693559"/>
              <a:ext cx="433311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17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68" name="Group 4"/>
          <p:cNvGrpSpPr/>
          <p:nvPr/>
        </p:nvGrpSpPr>
        <p:grpSpPr>
          <a:xfrm rot="0">
            <a:off x="3995027" y="2125252"/>
            <a:ext cx="433311" cy="258714"/>
            <a:chOff x="3995027" y="2125252"/>
            <a:chExt cx="433311" cy="258714"/>
          </a:xfrm>
        </p:grpSpPr>
        <p:sp>
          <p:nvSpPr>
            <p:cNvPr id="44069" name=""/>
            <p:cNvSpPr txBox="1"/>
            <p:nvPr/>
          </p:nvSpPr>
          <p:spPr>
            <a:xfrm>
              <a:off x="4033095" y="2137978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70" name=""/>
            <p:cNvSpPr txBox="1"/>
            <p:nvPr/>
          </p:nvSpPr>
          <p:spPr>
            <a:xfrm>
              <a:off x="3995027" y="212525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71" name="Group 5"/>
          <p:cNvGrpSpPr/>
          <p:nvPr/>
        </p:nvGrpSpPr>
        <p:grpSpPr>
          <a:xfrm rot="0">
            <a:off x="3418823" y="4645748"/>
            <a:ext cx="431748" cy="257151"/>
            <a:chOff x="3418823" y="4645748"/>
            <a:chExt cx="431748" cy="257151"/>
          </a:xfrm>
        </p:grpSpPr>
        <p:sp>
          <p:nvSpPr>
            <p:cNvPr id="44072" name=""/>
            <p:cNvSpPr txBox="1"/>
            <p:nvPr/>
          </p:nvSpPr>
          <p:spPr>
            <a:xfrm>
              <a:off x="3456946" y="4658474"/>
              <a:ext cx="244424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73" name=""/>
            <p:cNvSpPr txBox="1"/>
            <p:nvPr/>
          </p:nvSpPr>
          <p:spPr>
            <a:xfrm>
              <a:off x="3418823" y="4645748"/>
              <a:ext cx="431748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18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74" name="Group 6"/>
          <p:cNvGrpSpPr/>
          <p:nvPr/>
        </p:nvGrpSpPr>
        <p:grpSpPr>
          <a:xfrm rot="0">
            <a:off x="2050679" y="4861650"/>
            <a:ext cx="433311" cy="258714"/>
            <a:chOff x="2050679" y="4861650"/>
            <a:chExt cx="433311" cy="258714"/>
          </a:xfrm>
        </p:grpSpPr>
        <p:sp>
          <p:nvSpPr>
            <p:cNvPr id="44075" name=""/>
            <p:cNvSpPr txBox="1"/>
            <p:nvPr/>
          </p:nvSpPr>
          <p:spPr>
            <a:xfrm>
              <a:off x="2088747" y="4874320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76" name=""/>
            <p:cNvSpPr txBox="1"/>
            <p:nvPr/>
          </p:nvSpPr>
          <p:spPr>
            <a:xfrm>
              <a:off x="2050679" y="486165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19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77" name="Group 7"/>
          <p:cNvGrpSpPr/>
          <p:nvPr/>
        </p:nvGrpSpPr>
        <p:grpSpPr>
          <a:xfrm rot="0">
            <a:off x="3850572" y="4861650"/>
            <a:ext cx="433311" cy="258714"/>
            <a:chOff x="3850572" y="4861650"/>
            <a:chExt cx="433311" cy="258714"/>
          </a:xfrm>
        </p:grpSpPr>
        <p:sp>
          <p:nvSpPr>
            <p:cNvPr id="44078" name=""/>
            <p:cNvSpPr txBox="1"/>
            <p:nvPr/>
          </p:nvSpPr>
          <p:spPr>
            <a:xfrm>
              <a:off x="3888639" y="4874320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79" name=""/>
            <p:cNvSpPr txBox="1"/>
            <p:nvPr/>
          </p:nvSpPr>
          <p:spPr>
            <a:xfrm>
              <a:off x="3850572" y="486165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80" name="Group 8"/>
          <p:cNvGrpSpPr/>
          <p:nvPr/>
        </p:nvGrpSpPr>
        <p:grpSpPr>
          <a:xfrm rot="0">
            <a:off x="7163062" y="2442742"/>
            <a:ext cx="433311" cy="258714"/>
            <a:chOff x="7163062" y="2442742"/>
            <a:chExt cx="433311" cy="258714"/>
          </a:xfrm>
        </p:grpSpPr>
        <p:sp>
          <p:nvSpPr>
            <p:cNvPr id="44084" name=""/>
            <p:cNvSpPr txBox="1"/>
            <p:nvPr/>
          </p:nvSpPr>
          <p:spPr>
            <a:xfrm>
              <a:off x="7201186" y="245541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85" name=""/>
            <p:cNvSpPr txBox="1"/>
            <p:nvPr/>
          </p:nvSpPr>
          <p:spPr>
            <a:xfrm>
              <a:off x="7163062" y="2442742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16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86" name="Group 9"/>
          <p:cNvGrpSpPr/>
          <p:nvPr/>
        </p:nvGrpSpPr>
        <p:grpSpPr>
          <a:xfrm rot="0">
            <a:off x="7163062" y="2874434"/>
            <a:ext cx="431748" cy="258714"/>
            <a:chOff x="7163062" y="2874434"/>
            <a:chExt cx="431748" cy="258714"/>
          </a:xfrm>
        </p:grpSpPr>
        <p:sp>
          <p:nvSpPr>
            <p:cNvPr id="44087" name=""/>
            <p:cNvSpPr txBox="1"/>
            <p:nvPr/>
          </p:nvSpPr>
          <p:spPr>
            <a:xfrm>
              <a:off x="7201186" y="2887161"/>
              <a:ext cx="244424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88" name=""/>
            <p:cNvSpPr txBox="1"/>
            <p:nvPr/>
          </p:nvSpPr>
          <p:spPr>
            <a:xfrm>
              <a:off x="7163062" y="2874434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18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89" name="Group 10"/>
          <p:cNvGrpSpPr/>
          <p:nvPr/>
        </p:nvGrpSpPr>
        <p:grpSpPr>
          <a:xfrm rot="0">
            <a:off x="7163062" y="3291894"/>
            <a:ext cx="433311" cy="258713"/>
            <a:chOff x="7163062" y="3291894"/>
            <a:chExt cx="433311" cy="258713"/>
          </a:xfrm>
        </p:grpSpPr>
        <p:sp>
          <p:nvSpPr>
            <p:cNvPr id="44090" name=""/>
            <p:cNvSpPr txBox="1"/>
            <p:nvPr/>
          </p:nvSpPr>
          <p:spPr>
            <a:xfrm>
              <a:off x="7201186" y="3304564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91" name=""/>
            <p:cNvSpPr txBox="1"/>
            <p:nvPr/>
          </p:nvSpPr>
          <p:spPr>
            <a:xfrm>
              <a:off x="7163062" y="329189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19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92" name="Group 11"/>
          <p:cNvGrpSpPr/>
          <p:nvPr/>
        </p:nvGrpSpPr>
        <p:grpSpPr>
          <a:xfrm rot="0">
            <a:off x="7163062" y="3709297"/>
            <a:ext cx="431748" cy="258714"/>
            <a:chOff x="7163062" y="3709297"/>
            <a:chExt cx="431748" cy="258714"/>
          </a:xfrm>
        </p:grpSpPr>
        <p:sp>
          <p:nvSpPr>
            <p:cNvPr id="44093" name=""/>
            <p:cNvSpPr txBox="1"/>
            <p:nvPr/>
          </p:nvSpPr>
          <p:spPr>
            <a:xfrm>
              <a:off x="7201186" y="3722024"/>
              <a:ext cx="244424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94" name=""/>
            <p:cNvSpPr txBox="1"/>
            <p:nvPr/>
          </p:nvSpPr>
          <p:spPr>
            <a:xfrm>
              <a:off x="7163062" y="3709297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95" name="Group 12"/>
          <p:cNvGrpSpPr/>
          <p:nvPr/>
        </p:nvGrpSpPr>
        <p:grpSpPr>
          <a:xfrm rot="0">
            <a:off x="7163062" y="4572738"/>
            <a:ext cx="431748" cy="258715"/>
            <a:chOff x="7163062" y="4572738"/>
            <a:chExt cx="431748" cy="258715"/>
          </a:xfrm>
        </p:grpSpPr>
        <p:sp>
          <p:nvSpPr>
            <p:cNvPr id="44096" name=""/>
            <p:cNvSpPr txBox="1"/>
            <p:nvPr/>
          </p:nvSpPr>
          <p:spPr>
            <a:xfrm>
              <a:off x="7201186" y="4585465"/>
              <a:ext cx="244424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100" name=""/>
            <p:cNvSpPr txBox="1"/>
            <p:nvPr/>
          </p:nvSpPr>
          <p:spPr>
            <a:xfrm>
              <a:off x="7163062" y="4572738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101" name="Group 13"/>
          <p:cNvGrpSpPr/>
          <p:nvPr/>
        </p:nvGrpSpPr>
        <p:grpSpPr>
          <a:xfrm rot="0">
            <a:off x="7163062" y="5004487"/>
            <a:ext cx="431748" cy="258714"/>
            <a:chOff x="7163062" y="5004487"/>
            <a:chExt cx="431748" cy="258714"/>
          </a:xfrm>
        </p:grpSpPr>
        <p:sp>
          <p:nvSpPr>
            <p:cNvPr id="44102" name=""/>
            <p:cNvSpPr txBox="1"/>
            <p:nvPr/>
          </p:nvSpPr>
          <p:spPr>
            <a:xfrm>
              <a:off x="7201186" y="5017158"/>
              <a:ext cx="244424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103" name=""/>
            <p:cNvSpPr txBox="1"/>
            <p:nvPr/>
          </p:nvSpPr>
          <p:spPr>
            <a:xfrm>
              <a:off x="7163062" y="5004487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8197" name="" descr="국수, 요리, 스파게티, 알덴테이(가) 표시된 사진  자동 생성된 설명"/>
          <p:cNvPicPr>
            <a:picLocks noChangeAspect="1"/>
          </p:cNvPicPr>
          <p:nvPr/>
        </p:nvPicPr>
        <p:blipFill rotWithShape="1">
          <a:blip r:embed="rId2">
            <a:lum/>
          </a:blip>
          <a:srcRect t="15310" r="9090" b="12760"/>
          <a:stretch>
            <a:fillRect/>
          </a:stretch>
        </p:blipFill>
        <p:spPr>
          <a:xfrm>
            <a:off x="3517285" y="0"/>
            <a:ext cx="8655009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8198" name=""/>
          <p:cNvSpPr txBox="1"/>
          <p:nvPr/>
        </p:nvSpPr>
        <p:spPr>
          <a:xfrm>
            <a:off x="0" y="0"/>
            <a:ext cx="9743897" cy="6845628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9" name="제목 1"/>
          <p:cNvSpPr>
            <a:spLocks noGrp="1"/>
          </p:cNvSpPr>
          <p:nvPr>
            <p:ph type="title" idx="0"/>
          </p:nvPr>
        </p:nvSpPr>
        <p:spPr>
          <a:xfrm>
            <a:off x="782505" y="3187125"/>
            <a:ext cx="3360103" cy="149830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lvl="0" indent="0" algn="l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  <a:sym typeface="Arial"/>
              </a:rPr>
              <a:t>CH</a:t>
            </a:r>
            <a:r>
              <a:rPr xmlns:mc="http://schemas.openxmlformats.org/markup-compatibility/2006" xmlns:hp="http://schemas.haansoft.com/office/presentation/8.0" kumimoji="0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한컴 솔잎 B"/>
                <a:sym typeface="Arial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  <a:sym typeface="Arial"/>
              </a:rPr>
              <a:t>1 개요</a:t>
            </a:r>
            <a:br>
              <a:rPr xmlns:mc="http://schemas.openxmlformats.org/markup-compatibility/2006" xmlns:hp="http://schemas.haansoft.com/office/presentation/8.0" kumimoji="0" lang="ko-KR" altLang="en-US" sz="4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4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	</a:t>
            </a:r>
            <a:endParaRPr xmlns:mc="http://schemas.openxmlformats.org/markup-compatibility/2006" xmlns:hp="http://schemas.haansoft.com/office/presentation/8.0" kumimoji="0" lang="ko-KR" altLang="en-US" sz="4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8200" name=""/>
          <p:cNvSpPr txBox="1"/>
          <p:nvPr/>
        </p:nvSpPr>
        <p:spPr>
          <a:xfrm rot="5400000">
            <a:off x="756271" y="343668"/>
            <a:ext cx="146074" cy="703077"/>
          </a:xfrm>
          <a:prstGeom prst="rect">
            <a:avLst/>
          </a:prstGeom>
          <a:solidFill>
            <a:srgbClr val="ed7d3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1" name=""/>
          <p:cNvSpPr txBox="1"/>
          <p:nvPr/>
        </p:nvSpPr>
        <p:spPr>
          <a:xfrm>
            <a:off x="474560" y="4539416"/>
            <a:ext cx="3977556" cy="19033"/>
          </a:xfrm>
          <a:prstGeom prst="rect">
            <a:avLst/>
          </a:prstGeom>
          <a:solidFill>
            <a:srgbClr val="d5d5d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8202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8253" y="2582397"/>
            <a:ext cx="725348" cy="7936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3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914036" y="3709297"/>
            <a:ext cx="725404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61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62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분류페이지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5063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64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506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5066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5067" name=""/>
          <p:cNvSpPr txBox="1"/>
          <p:nvPr/>
        </p:nvSpPr>
        <p:spPr>
          <a:xfrm>
            <a:off x="7523365" y="2166557"/>
            <a:ext cx="4056929" cy="38457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페이지의 분류명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분류에 맞는 배너 슬라이드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마우스를 올리면 슬라이드 멈춤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분류에 맞는 식당 리스트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 정보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해당 식당의 상세페이지로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페이지 상단으로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5068" name="Group 1"/>
          <p:cNvGrpSpPr/>
          <p:nvPr/>
        </p:nvGrpSpPr>
        <p:grpSpPr>
          <a:xfrm rot="0">
            <a:off x="825373" y="1755461"/>
            <a:ext cx="5975824" cy="4110849"/>
            <a:chOff x="825373" y="1755461"/>
            <a:chExt cx="5975824" cy="4110849"/>
          </a:xfrm>
        </p:grpSpPr>
        <p:grpSp>
          <p:nvGrpSpPr>
            <p:cNvPr id="45069" name="Group 1"/>
            <p:cNvGrpSpPr/>
            <p:nvPr/>
          </p:nvGrpSpPr>
          <p:grpSpPr>
            <a:xfrm rot="0">
              <a:off x="825373" y="1755461"/>
              <a:ext cx="5975824" cy="4110849"/>
              <a:chOff x="825373" y="1755461"/>
              <a:chExt cx="5975824" cy="4110849"/>
            </a:xfrm>
          </p:grpSpPr>
          <p:pic>
            <p:nvPicPr>
              <p:cNvPr id="45070" name="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rcRect t="10650" b="56760"/>
              <a:stretch>
                <a:fillRect/>
              </a:stretch>
            </p:blipFill>
            <p:spPr>
              <a:xfrm>
                <a:off x="830118" y="1755461"/>
                <a:ext cx="5971079" cy="244268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45071" name=""/>
              <p:cNvPicPr>
                <a:picLocks noChangeAspect="1"/>
              </p:cNvPicPr>
              <p:nvPr/>
            </p:nvPicPr>
            <p:blipFill rotWithShape="1">
              <a:blip r:embed="rId6">
                <a:lum/>
              </a:blip>
              <a:srcRect t="77330"/>
              <a:stretch>
                <a:fillRect/>
              </a:stretch>
            </p:blipFill>
            <p:spPr>
              <a:xfrm>
                <a:off x="825373" y="4190221"/>
                <a:ext cx="5971079" cy="16760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</p:grpSp>
        <p:sp>
          <p:nvSpPr>
            <p:cNvPr id="45072" name=""/>
            <p:cNvSpPr txBox="1"/>
            <p:nvPr/>
          </p:nvSpPr>
          <p:spPr>
            <a:xfrm>
              <a:off x="4828271" y="3441094"/>
              <a:ext cx="1028549" cy="879293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5076" name=""/>
          <p:cNvSpPr txBox="1"/>
          <p:nvPr/>
        </p:nvSpPr>
        <p:spPr>
          <a:xfrm>
            <a:off x="2987130" y="2037953"/>
            <a:ext cx="288855" cy="10795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77" name=""/>
          <p:cNvSpPr txBox="1"/>
          <p:nvPr/>
        </p:nvSpPr>
        <p:spPr>
          <a:xfrm>
            <a:off x="2987130" y="2172864"/>
            <a:ext cx="2736342" cy="255543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78" name=""/>
          <p:cNvSpPr txBox="1"/>
          <p:nvPr/>
        </p:nvSpPr>
        <p:spPr>
          <a:xfrm>
            <a:off x="1907843" y="1980852"/>
            <a:ext cx="1007841" cy="165543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79" name=""/>
          <p:cNvSpPr txBox="1"/>
          <p:nvPr/>
        </p:nvSpPr>
        <p:spPr>
          <a:xfrm>
            <a:off x="4787022" y="2153830"/>
            <a:ext cx="936450" cy="129518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80" name=""/>
          <p:cNvSpPr txBox="1"/>
          <p:nvPr/>
        </p:nvSpPr>
        <p:spPr>
          <a:xfrm>
            <a:off x="5507626" y="2945881"/>
            <a:ext cx="215846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81" name=""/>
          <p:cNvSpPr txBox="1"/>
          <p:nvPr/>
        </p:nvSpPr>
        <p:spPr>
          <a:xfrm>
            <a:off x="2956989" y="180625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2" name=""/>
          <p:cNvSpPr txBox="1"/>
          <p:nvPr/>
        </p:nvSpPr>
        <p:spPr>
          <a:xfrm>
            <a:off x="3779125" y="198085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3" name=""/>
          <p:cNvSpPr txBox="1"/>
          <p:nvPr/>
        </p:nvSpPr>
        <p:spPr>
          <a:xfrm>
            <a:off x="4756881" y="226814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4" name=""/>
          <p:cNvSpPr txBox="1"/>
          <p:nvPr/>
        </p:nvSpPr>
        <p:spPr>
          <a:xfrm>
            <a:off x="5291780" y="288716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5" name=""/>
          <p:cNvSpPr txBox="1"/>
          <p:nvPr/>
        </p:nvSpPr>
        <p:spPr>
          <a:xfrm>
            <a:off x="1834833" y="176495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6" name=""/>
          <p:cNvSpPr txBox="1"/>
          <p:nvPr/>
        </p:nvSpPr>
        <p:spPr>
          <a:xfrm>
            <a:off x="6515523" y="5580635"/>
            <a:ext cx="287236" cy="2888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87" name=""/>
          <p:cNvSpPr txBox="1"/>
          <p:nvPr/>
        </p:nvSpPr>
        <p:spPr>
          <a:xfrm>
            <a:off x="6444077" y="5407602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8" name=""/>
          <p:cNvSpPr txBox="1"/>
          <p:nvPr/>
        </p:nvSpPr>
        <p:spPr>
          <a:xfrm>
            <a:off x="7236072" y="2341154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2" name=""/>
          <p:cNvSpPr txBox="1"/>
          <p:nvPr/>
        </p:nvSpPr>
        <p:spPr>
          <a:xfrm>
            <a:off x="7236072" y="277284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3" name=""/>
          <p:cNvSpPr txBox="1"/>
          <p:nvPr/>
        </p:nvSpPr>
        <p:spPr>
          <a:xfrm>
            <a:off x="7236072" y="3607709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4" name=""/>
          <p:cNvSpPr txBox="1"/>
          <p:nvPr/>
        </p:nvSpPr>
        <p:spPr>
          <a:xfrm>
            <a:off x="7236072" y="4069600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5" name=""/>
          <p:cNvSpPr txBox="1"/>
          <p:nvPr/>
        </p:nvSpPr>
        <p:spPr>
          <a:xfrm>
            <a:off x="7236072" y="4902899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6" name=""/>
          <p:cNvSpPr txBox="1"/>
          <p:nvPr/>
        </p:nvSpPr>
        <p:spPr>
          <a:xfrm>
            <a:off x="7236072" y="533459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085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086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검색페이지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6087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088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608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609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6091" name=""/>
          <p:cNvSpPr txBox="1"/>
          <p:nvPr/>
        </p:nvSpPr>
        <p:spPr>
          <a:xfrm>
            <a:off x="7523365" y="1520525"/>
            <a:ext cx="4056929" cy="47807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검색기능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검색어를 입력하고 엔터 또는 돋보기 아이콘 클릭시 해당 검색어 검색 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 검색어에 맞는 식당이 없을시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검색어에 맞는 식당 리스트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상세정보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해당 식당의 상세페이지로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식당명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전화번호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주소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분류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태그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지역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빠른 검색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스크롤시 왼쪽에서 따라다닌다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글씨를 클릭시 해당 글씨의 검색 페이지로 이동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페이지 상단으로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6092" name="Group 1"/>
          <p:cNvGrpSpPr/>
          <p:nvPr/>
        </p:nvGrpSpPr>
        <p:grpSpPr>
          <a:xfrm rot="0">
            <a:off x="1044401" y="1549103"/>
            <a:ext cx="5901251" cy="4677508"/>
            <a:chOff x="1044401" y="1549103"/>
            <a:chExt cx="5901251" cy="4677508"/>
          </a:xfrm>
        </p:grpSpPr>
        <p:pic>
          <p:nvPicPr>
            <p:cNvPr id="46093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rcRect b="60060"/>
            <a:stretch>
              <a:fillRect/>
            </a:stretch>
          </p:blipFill>
          <p:spPr>
            <a:xfrm>
              <a:off x="1044401" y="1549103"/>
              <a:ext cx="5901251" cy="29236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46094" name="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rcRect t="75230"/>
            <a:stretch>
              <a:fillRect/>
            </a:stretch>
          </p:blipFill>
          <p:spPr>
            <a:xfrm>
              <a:off x="1044401" y="4428339"/>
              <a:ext cx="5901251" cy="17982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6095" name=""/>
            <p:cNvSpPr txBox="1"/>
            <p:nvPr/>
          </p:nvSpPr>
          <p:spPr>
            <a:xfrm>
              <a:off x="2052242" y="4141046"/>
              <a:ext cx="936450" cy="1076106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pic>
        <p:nvPicPr>
          <p:cNvPr id="46096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84099" y="5144142"/>
            <a:ext cx="3960085" cy="136976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46100" name=""/>
          <p:cNvSpPr txBox="1"/>
          <p:nvPr/>
        </p:nvSpPr>
        <p:spPr>
          <a:xfrm>
            <a:off x="3275986" y="1620550"/>
            <a:ext cx="358739" cy="1443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1" name=""/>
          <p:cNvSpPr txBox="1"/>
          <p:nvPr/>
        </p:nvSpPr>
        <p:spPr>
          <a:xfrm>
            <a:off x="3202976" y="2412544"/>
            <a:ext cx="2736342" cy="252049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2" name=""/>
          <p:cNvSpPr txBox="1"/>
          <p:nvPr/>
        </p:nvSpPr>
        <p:spPr>
          <a:xfrm>
            <a:off x="3256952" y="2476065"/>
            <a:ext cx="863441" cy="1223743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3" name=""/>
          <p:cNvSpPr txBox="1"/>
          <p:nvPr/>
        </p:nvSpPr>
        <p:spPr>
          <a:xfrm>
            <a:off x="3942615" y="3277604"/>
            <a:ext cx="144455" cy="14283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4" name=""/>
          <p:cNvSpPr txBox="1"/>
          <p:nvPr/>
        </p:nvSpPr>
        <p:spPr>
          <a:xfrm>
            <a:off x="2123689" y="1980852"/>
            <a:ext cx="791994" cy="201573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5" name=""/>
          <p:cNvSpPr txBox="1"/>
          <p:nvPr/>
        </p:nvSpPr>
        <p:spPr>
          <a:xfrm>
            <a:off x="682480" y="5148887"/>
            <a:ext cx="3960085" cy="13681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6" name=""/>
          <p:cNvSpPr txBox="1"/>
          <p:nvPr/>
        </p:nvSpPr>
        <p:spPr>
          <a:xfrm>
            <a:off x="6659923" y="5940937"/>
            <a:ext cx="287292" cy="2888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7" name=""/>
          <p:cNvSpPr txBox="1"/>
          <p:nvPr/>
        </p:nvSpPr>
        <p:spPr>
          <a:xfrm>
            <a:off x="3058576" y="151896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08" name=""/>
          <p:cNvSpPr txBox="1"/>
          <p:nvPr/>
        </p:nvSpPr>
        <p:spPr>
          <a:xfrm>
            <a:off x="3131586" y="216655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09" name=""/>
          <p:cNvSpPr txBox="1"/>
          <p:nvPr/>
        </p:nvSpPr>
        <p:spPr>
          <a:xfrm>
            <a:off x="4037839" y="245541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0" name=""/>
          <p:cNvSpPr txBox="1"/>
          <p:nvPr/>
        </p:nvSpPr>
        <p:spPr>
          <a:xfrm>
            <a:off x="3707734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1" name=""/>
          <p:cNvSpPr txBox="1"/>
          <p:nvPr/>
        </p:nvSpPr>
        <p:spPr>
          <a:xfrm>
            <a:off x="2123689" y="176495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2" name=""/>
          <p:cNvSpPr txBox="1"/>
          <p:nvPr/>
        </p:nvSpPr>
        <p:spPr>
          <a:xfrm>
            <a:off x="6659923" y="5694894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6" name=""/>
          <p:cNvSpPr txBox="1"/>
          <p:nvPr/>
        </p:nvSpPr>
        <p:spPr>
          <a:xfrm>
            <a:off x="725348" y="4974290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7" name=""/>
          <p:cNvSpPr txBox="1"/>
          <p:nvPr/>
        </p:nvSpPr>
        <p:spPr>
          <a:xfrm>
            <a:off x="7277377" y="1693559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8" name=""/>
          <p:cNvSpPr txBox="1"/>
          <p:nvPr/>
        </p:nvSpPr>
        <p:spPr>
          <a:xfrm>
            <a:off x="7277377" y="255700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9" name=""/>
          <p:cNvSpPr txBox="1"/>
          <p:nvPr/>
        </p:nvSpPr>
        <p:spPr>
          <a:xfrm>
            <a:off x="7277377" y="29886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20" name=""/>
          <p:cNvSpPr txBox="1"/>
          <p:nvPr/>
        </p:nvSpPr>
        <p:spPr>
          <a:xfrm>
            <a:off x="7277377" y="342044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21" name=""/>
          <p:cNvSpPr txBox="1"/>
          <p:nvPr/>
        </p:nvSpPr>
        <p:spPr>
          <a:xfrm>
            <a:off x="7277377" y="468705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22" name=""/>
          <p:cNvSpPr txBox="1"/>
          <p:nvPr/>
        </p:nvSpPr>
        <p:spPr>
          <a:xfrm>
            <a:off x="7277377" y="5118746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23" name=""/>
          <p:cNvSpPr txBox="1"/>
          <p:nvPr/>
        </p:nvSpPr>
        <p:spPr>
          <a:xfrm>
            <a:off x="7277377" y="598380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09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10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상세페이지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7111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12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711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711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7115" name=""/>
          <p:cNvSpPr txBox="1"/>
          <p:nvPr/>
        </p:nvSpPr>
        <p:spPr>
          <a:xfrm>
            <a:off x="7523365" y="1260248"/>
            <a:ext cx="4056929" cy="4969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사진 리스트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식당 사진 왼쪽으로 한칸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식당 사진 오른쪽으로 한칸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식당명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 정보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오늘 영업 시간, 주차여부, 해시태그, 주소, 전화번호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+ 버튼 클릭시 전체 영업시간(7)을 보여준다.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버튼 클릭시 전체 영업시간(7) 사라진다.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+ 버튼 클릭시 상세주소(10)를 보여준다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7116" name=""/>
          <p:cNvPicPr>
            <a:picLocks noChangeAspect="1"/>
          </p:cNvPicPr>
          <p:nvPr/>
        </p:nvPicPr>
        <p:blipFill rotWithShape="1">
          <a:blip r:embed="rId5">
            <a:lum/>
          </a:blip>
          <a:srcRect b="66830"/>
          <a:stretch>
            <a:fillRect/>
          </a:stretch>
        </p:blipFill>
        <p:spPr>
          <a:xfrm>
            <a:off x="750745" y="1693559"/>
            <a:ext cx="6269479" cy="3168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711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58685" y="4645748"/>
            <a:ext cx="2698219" cy="60952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</p:pic>
      <p:sp>
        <p:nvSpPr>
          <p:cNvPr id="47118" name=""/>
          <p:cNvSpPr txBox="1"/>
          <p:nvPr/>
        </p:nvSpPr>
        <p:spPr>
          <a:xfrm>
            <a:off x="682480" y="1980852"/>
            <a:ext cx="6409191" cy="107928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19" name=""/>
          <p:cNvSpPr txBox="1"/>
          <p:nvPr/>
        </p:nvSpPr>
        <p:spPr>
          <a:xfrm>
            <a:off x="1907843" y="2341154"/>
            <a:ext cx="287292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0" name=""/>
          <p:cNvSpPr txBox="1"/>
          <p:nvPr/>
        </p:nvSpPr>
        <p:spPr>
          <a:xfrm>
            <a:off x="5579016" y="2341154"/>
            <a:ext cx="288911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4" name=""/>
          <p:cNvSpPr txBox="1"/>
          <p:nvPr/>
        </p:nvSpPr>
        <p:spPr>
          <a:xfrm>
            <a:off x="1907843" y="3060140"/>
            <a:ext cx="503139" cy="1444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5" name=""/>
          <p:cNvSpPr txBox="1"/>
          <p:nvPr/>
        </p:nvSpPr>
        <p:spPr>
          <a:xfrm>
            <a:off x="1907843" y="3204595"/>
            <a:ext cx="1295134" cy="108085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6" name=""/>
          <p:cNvSpPr txBox="1"/>
          <p:nvPr/>
        </p:nvSpPr>
        <p:spPr>
          <a:xfrm>
            <a:off x="3020453" y="3315672"/>
            <a:ext cx="144455" cy="14283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7" name=""/>
          <p:cNvSpPr txBox="1"/>
          <p:nvPr/>
        </p:nvSpPr>
        <p:spPr>
          <a:xfrm>
            <a:off x="3015708" y="3891820"/>
            <a:ext cx="144399" cy="1428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8" name=""/>
          <p:cNvSpPr txBox="1"/>
          <p:nvPr/>
        </p:nvSpPr>
        <p:spPr>
          <a:xfrm>
            <a:off x="725348" y="180625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29" name=""/>
          <p:cNvSpPr txBox="1"/>
          <p:nvPr/>
        </p:nvSpPr>
        <p:spPr>
          <a:xfrm>
            <a:off x="1804636" y="2166557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0" name=""/>
          <p:cNvSpPr txBox="1"/>
          <p:nvPr/>
        </p:nvSpPr>
        <p:spPr>
          <a:xfrm>
            <a:off x="5693331" y="216655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1" name=""/>
          <p:cNvSpPr txBox="1"/>
          <p:nvPr/>
        </p:nvSpPr>
        <p:spPr>
          <a:xfrm>
            <a:off x="2195135" y="288716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2" name=""/>
          <p:cNvSpPr txBox="1"/>
          <p:nvPr/>
        </p:nvSpPr>
        <p:spPr>
          <a:xfrm>
            <a:off x="2814096" y="3277604"/>
            <a:ext cx="244480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3" name="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713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426720" y="3896621"/>
            <a:ext cx="2520496" cy="218871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</p:pic>
      <p:sp>
        <p:nvSpPr>
          <p:cNvPr id="47135" name=""/>
          <p:cNvSpPr txBox="1"/>
          <p:nvPr/>
        </p:nvSpPr>
        <p:spPr>
          <a:xfrm>
            <a:off x="2915684" y="363628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6" name=""/>
          <p:cNvSpPr txBox="1"/>
          <p:nvPr/>
        </p:nvSpPr>
        <p:spPr>
          <a:xfrm>
            <a:off x="4469588" y="378074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7140" name="Group 1"/>
          <p:cNvGrpSpPr/>
          <p:nvPr/>
        </p:nvGrpSpPr>
        <p:grpSpPr>
          <a:xfrm rot="0">
            <a:off x="4137864" y="3018890"/>
            <a:ext cx="433311" cy="258714"/>
            <a:chOff x="4137864" y="3018890"/>
            <a:chExt cx="433311" cy="258714"/>
          </a:xfrm>
        </p:grpSpPr>
        <p:sp>
          <p:nvSpPr>
            <p:cNvPr id="47141" name=""/>
            <p:cNvSpPr txBox="1"/>
            <p:nvPr/>
          </p:nvSpPr>
          <p:spPr>
            <a:xfrm>
              <a:off x="4175932" y="3031561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7142" name=""/>
            <p:cNvSpPr txBox="1"/>
            <p:nvPr/>
          </p:nvSpPr>
          <p:spPr>
            <a:xfrm>
              <a:off x="4137864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7143" name="Group 2"/>
          <p:cNvGrpSpPr/>
          <p:nvPr/>
        </p:nvGrpSpPr>
        <p:grpSpPr>
          <a:xfrm rot="0">
            <a:off x="5506008" y="3018890"/>
            <a:ext cx="433311" cy="258714"/>
            <a:chOff x="5506008" y="3018890"/>
            <a:chExt cx="433311" cy="258714"/>
          </a:xfrm>
        </p:grpSpPr>
        <p:sp>
          <p:nvSpPr>
            <p:cNvPr id="47144" name=""/>
            <p:cNvSpPr txBox="1"/>
            <p:nvPr/>
          </p:nvSpPr>
          <p:spPr>
            <a:xfrm>
              <a:off x="5544131" y="3031561"/>
              <a:ext cx="245987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7145" name=""/>
            <p:cNvSpPr txBox="1"/>
            <p:nvPr/>
          </p:nvSpPr>
          <p:spPr>
            <a:xfrm>
              <a:off x="5506008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7146" name=""/>
          <p:cNvSpPr txBox="1"/>
          <p:nvPr/>
        </p:nvSpPr>
        <p:spPr>
          <a:xfrm>
            <a:off x="7277377" y="14475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47" name=""/>
          <p:cNvSpPr txBox="1"/>
          <p:nvPr/>
        </p:nvSpPr>
        <p:spPr>
          <a:xfrm>
            <a:off x="7277377" y="187926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48" name=""/>
          <p:cNvSpPr txBox="1"/>
          <p:nvPr/>
        </p:nvSpPr>
        <p:spPr>
          <a:xfrm>
            <a:off x="7277377" y="226814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49" name=""/>
          <p:cNvSpPr txBox="1"/>
          <p:nvPr/>
        </p:nvSpPr>
        <p:spPr>
          <a:xfrm>
            <a:off x="7277377" y="270145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50" name=""/>
          <p:cNvSpPr txBox="1"/>
          <p:nvPr/>
        </p:nvSpPr>
        <p:spPr>
          <a:xfrm>
            <a:off x="7277377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51" name=""/>
          <p:cNvSpPr txBox="1"/>
          <p:nvPr/>
        </p:nvSpPr>
        <p:spPr>
          <a:xfrm>
            <a:off x="7236072" y="4399760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52" name=""/>
          <p:cNvSpPr txBox="1"/>
          <p:nvPr/>
        </p:nvSpPr>
        <p:spPr>
          <a:xfrm>
            <a:off x="6659923" y="3925144"/>
            <a:ext cx="287292" cy="3603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56" name=""/>
          <p:cNvSpPr txBox="1"/>
          <p:nvPr/>
        </p:nvSpPr>
        <p:spPr>
          <a:xfrm>
            <a:off x="6701228" y="4212436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7157" name="Group 3"/>
          <p:cNvGrpSpPr/>
          <p:nvPr/>
        </p:nvGrpSpPr>
        <p:grpSpPr>
          <a:xfrm rot="0">
            <a:off x="1258685" y="4428339"/>
            <a:ext cx="433255" cy="258714"/>
            <a:chOff x="1258685" y="4428339"/>
            <a:chExt cx="433255" cy="258714"/>
          </a:xfrm>
        </p:grpSpPr>
        <p:sp>
          <p:nvSpPr>
            <p:cNvPr id="47158" name=""/>
            <p:cNvSpPr txBox="1"/>
            <p:nvPr/>
          </p:nvSpPr>
          <p:spPr>
            <a:xfrm>
              <a:off x="1296752" y="4441009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7159" name=""/>
            <p:cNvSpPr txBox="1"/>
            <p:nvPr/>
          </p:nvSpPr>
          <p:spPr>
            <a:xfrm>
              <a:off x="1258685" y="4428339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7160" name=""/>
          <p:cNvSpPr txBox="1"/>
          <p:nvPr/>
        </p:nvSpPr>
        <p:spPr>
          <a:xfrm>
            <a:off x="7236072" y="478858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61" name=""/>
          <p:cNvSpPr txBox="1"/>
          <p:nvPr/>
        </p:nvSpPr>
        <p:spPr>
          <a:xfrm>
            <a:off x="7236072" y="5263201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33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34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상세페이지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8135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36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813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813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8139" name=""/>
          <p:cNvSpPr txBox="1"/>
          <p:nvPr/>
        </p:nvSpPr>
        <p:spPr>
          <a:xfrm>
            <a:off x="7521801" y="2382403"/>
            <a:ext cx="4056873" cy="27633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위치. 지도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메뉴판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자세히보기 버튼을 클릭하면 상세메뉴판(14)이 나타난다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상세메뉴판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버튼 클릭시 상세메뉴판(14) 사라진다.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8140" name=""/>
          <p:cNvPicPr>
            <a:picLocks noChangeAspect="1"/>
          </p:cNvPicPr>
          <p:nvPr/>
        </p:nvPicPr>
        <p:blipFill rotWithShape="1">
          <a:blip r:embed="rId5">
            <a:lum/>
          </a:blip>
          <a:srcRect b="66830"/>
          <a:stretch>
            <a:fillRect/>
          </a:stretch>
        </p:blipFill>
        <p:spPr>
          <a:xfrm>
            <a:off x="750745" y="1693559"/>
            <a:ext cx="6269479" cy="3168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8141" name=""/>
          <p:cNvSpPr txBox="1"/>
          <p:nvPr/>
        </p:nvSpPr>
        <p:spPr>
          <a:xfrm>
            <a:off x="3202976" y="3204595"/>
            <a:ext cx="1296752" cy="108085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42" name=""/>
          <p:cNvSpPr txBox="1"/>
          <p:nvPr/>
        </p:nvSpPr>
        <p:spPr>
          <a:xfrm>
            <a:off x="4499729" y="3204595"/>
            <a:ext cx="1368199" cy="108085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43" name=""/>
          <p:cNvSpPr txBox="1"/>
          <p:nvPr/>
        </p:nvSpPr>
        <p:spPr>
          <a:xfrm>
            <a:off x="725348" y="1806255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44" name=""/>
          <p:cNvSpPr txBox="1"/>
          <p:nvPr/>
        </p:nvSpPr>
        <p:spPr>
          <a:xfrm>
            <a:off x="1804636" y="2166557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48" name=""/>
          <p:cNvSpPr txBox="1"/>
          <p:nvPr/>
        </p:nvSpPr>
        <p:spPr>
          <a:xfrm>
            <a:off x="5693331" y="2166557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49" name=""/>
          <p:cNvSpPr txBox="1"/>
          <p:nvPr/>
        </p:nvSpPr>
        <p:spPr>
          <a:xfrm>
            <a:off x="2195135" y="2887161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50" name=""/>
          <p:cNvSpPr txBox="1"/>
          <p:nvPr/>
        </p:nvSpPr>
        <p:spPr>
          <a:xfrm>
            <a:off x="2814096" y="3277604"/>
            <a:ext cx="244480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51" name="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52" name=""/>
          <p:cNvSpPr txBox="1"/>
          <p:nvPr/>
        </p:nvSpPr>
        <p:spPr>
          <a:xfrm>
            <a:off x="2915684" y="3636288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8153" name="Group 1"/>
          <p:cNvGrpSpPr/>
          <p:nvPr/>
        </p:nvGrpSpPr>
        <p:grpSpPr>
          <a:xfrm rot="0">
            <a:off x="4137864" y="3018890"/>
            <a:ext cx="433311" cy="258714"/>
            <a:chOff x="4137864" y="3018890"/>
            <a:chExt cx="433311" cy="258714"/>
          </a:xfrm>
        </p:grpSpPr>
        <p:sp>
          <p:nvSpPr>
            <p:cNvPr id="48154" name=""/>
            <p:cNvSpPr txBox="1"/>
            <p:nvPr/>
          </p:nvSpPr>
          <p:spPr>
            <a:xfrm>
              <a:off x="4175932" y="3031561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55" name=""/>
            <p:cNvSpPr txBox="1"/>
            <p:nvPr/>
          </p:nvSpPr>
          <p:spPr>
            <a:xfrm>
              <a:off x="4137864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56" name="Group 2"/>
          <p:cNvGrpSpPr/>
          <p:nvPr/>
        </p:nvGrpSpPr>
        <p:grpSpPr>
          <a:xfrm rot="0">
            <a:off x="5506008" y="3018890"/>
            <a:ext cx="433311" cy="258714"/>
            <a:chOff x="5506008" y="3018890"/>
            <a:chExt cx="433311" cy="258714"/>
          </a:xfrm>
        </p:grpSpPr>
        <p:sp>
          <p:nvSpPr>
            <p:cNvPr id="48157" name=""/>
            <p:cNvSpPr txBox="1"/>
            <p:nvPr/>
          </p:nvSpPr>
          <p:spPr>
            <a:xfrm>
              <a:off x="5544131" y="303156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58" name=""/>
            <p:cNvSpPr txBox="1"/>
            <p:nvPr/>
          </p:nvSpPr>
          <p:spPr>
            <a:xfrm>
              <a:off x="5506008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48159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828499" y="3060140"/>
            <a:ext cx="2244366" cy="331092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</p:pic>
      <p:sp>
        <p:nvSpPr>
          <p:cNvPr id="48160" name=""/>
          <p:cNvSpPr txBox="1"/>
          <p:nvPr/>
        </p:nvSpPr>
        <p:spPr>
          <a:xfrm>
            <a:off x="2699837" y="3133149"/>
            <a:ext cx="287292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8164" name="Group 3"/>
          <p:cNvGrpSpPr/>
          <p:nvPr/>
        </p:nvGrpSpPr>
        <p:grpSpPr>
          <a:xfrm rot="0">
            <a:off x="826936" y="2988693"/>
            <a:ext cx="433311" cy="258714"/>
            <a:chOff x="826936" y="2988693"/>
            <a:chExt cx="433311" cy="258714"/>
          </a:xfrm>
        </p:grpSpPr>
        <p:sp>
          <p:nvSpPr>
            <p:cNvPr id="48165" name=""/>
            <p:cNvSpPr txBox="1"/>
            <p:nvPr/>
          </p:nvSpPr>
          <p:spPr>
            <a:xfrm>
              <a:off x="865004" y="3001419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66" name=""/>
            <p:cNvSpPr txBox="1"/>
            <p:nvPr/>
          </p:nvSpPr>
          <p:spPr>
            <a:xfrm>
              <a:off x="826936" y="2988693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14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8167" name=""/>
          <p:cNvSpPr txBox="1"/>
          <p:nvPr/>
        </p:nvSpPr>
        <p:spPr>
          <a:xfrm>
            <a:off x="3707734" y="4141046"/>
            <a:ext cx="360302" cy="1443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8168" name="Group 4"/>
          <p:cNvGrpSpPr/>
          <p:nvPr/>
        </p:nvGrpSpPr>
        <p:grpSpPr>
          <a:xfrm rot="0">
            <a:off x="3490269" y="4098178"/>
            <a:ext cx="433311" cy="258714"/>
            <a:chOff x="3490269" y="4098178"/>
            <a:chExt cx="433311" cy="258714"/>
          </a:xfrm>
        </p:grpSpPr>
        <p:sp>
          <p:nvSpPr>
            <p:cNvPr id="48169" name=""/>
            <p:cNvSpPr txBox="1"/>
            <p:nvPr/>
          </p:nvSpPr>
          <p:spPr>
            <a:xfrm>
              <a:off x="3528392" y="4110848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70" name=""/>
            <p:cNvSpPr txBox="1"/>
            <p:nvPr/>
          </p:nvSpPr>
          <p:spPr>
            <a:xfrm>
              <a:off x="3490269" y="4098178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13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71" name="Group 5"/>
          <p:cNvGrpSpPr/>
          <p:nvPr/>
        </p:nvGrpSpPr>
        <p:grpSpPr>
          <a:xfrm rot="0">
            <a:off x="2483991" y="3161727"/>
            <a:ext cx="431692" cy="258714"/>
            <a:chOff x="2483991" y="3161727"/>
            <a:chExt cx="431692" cy="258714"/>
          </a:xfrm>
        </p:grpSpPr>
        <p:sp>
          <p:nvSpPr>
            <p:cNvPr id="48172" name=""/>
            <p:cNvSpPr txBox="1"/>
            <p:nvPr/>
          </p:nvSpPr>
          <p:spPr>
            <a:xfrm>
              <a:off x="2522059" y="3174398"/>
              <a:ext cx="244424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73" name=""/>
            <p:cNvSpPr txBox="1"/>
            <p:nvPr/>
          </p:nvSpPr>
          <p:spPr>
            <a:xfrm>
              <a:off x="2483991" y="3161727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15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74" name="Group 6"/>
          <p:cNvGrpSpPr/>
          <p:nvPr/>
        </p:nvGrpSpPr>
        <p:grpSpPr>
          <a:xfrm rot="0">
            <a:off x="7236072" y="2557000"/>
            <a:ext cx="433311" cy="258714"/>
            <a:chOff x="7236072" y="2557000"/>
            <a:chExt cx="433311" cy="258714"/>
          </a:xfrm>
        </p:grpSpPr>
        <p:sp>
          <p:nvSpPr>
            <p:cNvPr id="48175" name=""/>
            <p:cNvSpPr txBox="1"/>
            <p:nvPr/>
          </p:nvSpPr>
          <p:spPr>
            <a:xfrm>
              <a:off x="7274194" y="256967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76" name=""/>
            <p:cNvSpPr txBox="1"/>
            <p:nvPr/>
          </p:nvSpPr>
          <p:spPr>
            <a:xfrm>
              <a:off x="7236072" y="255700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80" name="Group 7"/>
          <p:cNvGrpSpPr/>
          <p:nvPr/>
        </p:nvGrpSpPr>
        <p:grpSpPr>
          <a:xfrm rot="0">
            <a:off x="7234509" y="2945881"/>
            <a:ext cx="433311" cy="258714"/>
            <a:chOff x="7234509" y="2945881"/>
            <a:chExt cx="433311" cy="258714"/>
          </a:xfrm>
        </p:grpSpPr>
        <p:sp>
          <p:nvSpPr>
            <p:cNvPr id="48181" name=""/>
            <p:cNvSpPr txBox="1"/>
            <p:nvPr/>
          </p:nvSpPr>
          <p:spPr>
            <a:xfrm>
              <a:off x="7272576" y="2958552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82" name=""/>
            <p:cNvSpPr txBox="1"/>
            <p:nvPr/>
          </p:nvSpPr>
          <p:spPr>
            <a:xfrm>
              <a:off x="7234509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83" name="Group 8"/>
          <p:cNvGrpSpPr/>
          <p:nvPr/>
        </p:nvGrpSpPr>
        <p:grpSpPr>
          <a:xfrm rot="0">
            <a:off x="7236072" y="3387118"/>
            <a:ext cx="433311" cy="258714"/>
            <a:chOff x="7236072" y="3387118"/>
            <a:chExt cx="433311" cy="258714"/>
          </a:xfrm>
        </p:grpSpPr>
        <p:sp>
          <p:nvSpPr>
            <p:cNvPr id="48184" name=""/>
            <p:cNvSpPr txBox="1"/>
            <p:nvPr/>
          </p:nvSpPr>
          <p:spPr>
            <a:xfrm>
              <a:off x="7274194" y="3399789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85" name=""/>
            <p:cNvSpPr txBox="1"/>
            <p:nvPr/>
          </p:nvSpPr>
          <p:spPr>
            <a:xfrm>
              <a:off x="7236072" y="3387118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13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86" name="Group 9"/>
          <p:cNvGrpSpPr/>
          <p:nvPr/>
        </p:nvGrpSpPr>
        <p:grpSpPr>
          <a:xfrm rot="0">
            <a:off x="7234509" y="4242634"/>
            <a:ext cx="433311" cy="258714"/>
            <a:chOff x="7234509" y="4242634"/>
            <a:chExt cx="433311" cy="258714"/>
          </a:xfrm>
        </p:grpSpPr>
        <p:sp>
          <p:nvSpPr>
            <p:cNvPr id="48187" name=""/>
            <p:cNvSpPr txBox="1"/>
            <p:nvPr/>
          </p:nvSpPr>
          <p:spPr>
            <a:xfrm>
              <a:off x="7272576" y="425530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88" name=""/>
            <p:cNvSpPr txBox="1"/>
            <p:nvPr/>
          </p:nvSpPr>
          <p:spPr>
            <a:xfrm>
              <a:off x="7234509" y="424263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14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89" name="Group 10"/>
          <p:cNvGrpSpPr/>
          <p:nvPr/>
        </p:nvGrpSpPr>
        <p:grpSpPr>
          <a:xfrm rot="0">
            <a:off x="7234509" y="4645748"/>
            <a:ext cx="433311" cy="257151"/>
            <a:chOff x="7234509" y="4645748"/>
            <a:chExt cx="433311" cy="257151"/>
          </a:xfrm>
        </p:grpSpPr>
        <p:sp>
          <p:nvSpPr>
            <p:cNvPr id="48190" name=""/>
            <p:cNvSpPr txBox="1"/>
            <p:nvPr/>
          </p:nvSpPr>
          <p:spPr>
            <a:xfrm>
              <a:off x="7272576" y="4658474"/>
              <a:ext cx="246043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91" name=""/>
            <p:cNvSpPr txBox="1"/>
            <p:nvPr/>
          </p:nvSpPr>
          <p:spPr>
            <a:xfrm>
              <a:off x="7234509" y="4645748"/>
              <a:ext cx="433311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15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57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58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상세페이지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9159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60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916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9162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9163" name=""/>
          <p:cNvSpPr txBox="1"/>
          <p:nvPr/>
        </p:nvSpPr>
        <p:spPr>
          <a:xfrm>
            <a:off x="7523365" y="1360516"/>
            <a:ext cx="4056929" cy="52108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식당의 현재 리뷰 수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식당의 현재 별점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아이콘.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리뷰 작성 버튼을 누르면 20이 나타난다.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만약 비로그인 유저일시 경고창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별점. 클릭한곳까지 별이 채워진다.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리뷰 내용을 작성하는 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작성 버튼을 누르면 리뷰가 등록된다.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!만약 22가 공란이라면 등록이 안되고 22로 자동 이동된다.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취소 버튼을 누르면 20이 사라진다.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 작성된 리뷰가 없을시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9164" name=""/>
          <p:cNvPicPr>
            <a:picLocks noChangeAspect="1"/>
          </p:cNvPicPr>
          <p:nvPr/>
        </p:nvPicPr>
        <p:blipFill rotWithShape="1">
          <a:blip r:embed="rId5">
            <a:lum/>
          </a:blip>
          <a:srcRect l="15850" t="40530" r="15850" b="17400"/>
          <a:stretch>
            <a:fillRect/>
          </a:stretch>
        </p:blipFill>
        <p:spPr>
          <a:xfrm>
            <a:off x="684099" y="1836396"/>
            <a:ext cx="6413880" cy="38870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9165" name=""/>
          <p:cNvSpPr txBox="1"/>
          <p:nvPr/>
        </p:nvSpPr>
        <p:spPr>
          <a:xfrm>
            <a:off x="1474531" y="2125252"/>
            <a:ext cx="180904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66" name=""/>
          <p:cNvSpPr txBox="1"/>
          <p:nvPr/>
        </p:nvSpPr>
        <p:spPr>
          <a:xfrm>
            <a:off x="1691940" y="2125252"/>
            <a:ext cx="574585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67" name=""/>
          <p:cNvSpPr txBox="1"/>
          <p:nvPr/>
        </p:nvSpPr>
        <p:spPr>
          <a:xfrm>
            <a:off x="6586914" y="2125252"/>
            <a:ext cx="288855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68" name=""/>
          <p:cNvSpPr txBox="1"/>
          <p:nvPr/>
        </p:nvSpPr>
        <p:spPr>
          <a:xfrm>
            <a:off x="6371067" y="2125252"/>
            <a:ext cx="215846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2" name=""/>
          <p:cNvSpPr txBox="1"/>
          <p:nvPr/>
        </p:nvSpPr>
        <p:spPr>
          <a:xfrm>
            <a:off x="826936" y="2412544"/>
            <a:ext cx="6120280" cy="144120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3" name=""/>
          <p:cNvSpPr txBox="1"/>
          <p:nvPr/>
        </p:nvSpPr>
        <p:spPr>
          <a:xfrm>
            <a:off x="1042782" y="2485554"/>
            <a:ext cx="1080906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4" name=""/>
          <p:cNvSpPr txBox="1"/>
          <p:nvPr/>
        </p:nvSpPr>
        <p:spPr>
          <a:xfrm>
            <a:off x="1042782" y="2701456"/>
            <a:ext cx="5688587" cy="57614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5" name=""/>
          <p:cNvSpPr txBox="1"/>
          <p:nvPr/>
        </p:nvSpPr>
        <p:spPr>
          <a:xfrm>
            <a:off x="1115792" y="3277604"/>
            <a:ext cx="431748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6" name=""/>
          <p:cNvSpPr txBox="1"/>
          <p:nvPr/>
        </p:nvSpPr>
        <p:spPr>
          <a:xfrm>
            <a:off x="1547540" y="3277604"/>
            <a:ext cx="431692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7" name=""/>
          <p:cNvSpPr txBox="1"/>
          <p:nvPr/>
        </p:nvSpPr>
        <p:spPr>
          <a:xfrm>
            <a:off x="826936" y="3996590"/>
            <a:ext cx="6120280" cy="172850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9178" name="Group 1"/>
          <p:cNvGrpSpPr/>
          <p:nvPr/>
        </p:nvGrpSpPr>
        <p:grpSpPr>
          <a:xfrm rot="0">
            <a:off x="1331694" y="1909405"/>
            <a:ext cx="433255" cy="258714"/>
            <a:chOff x="1331694" y="1909405"/>
            <a:chExt cx="433255" cy="258714"/>
          </a:xfrm>
        </p:grpSpPr>
        <p:sp>
          <p:nvSpPr>
            <p:cNvPr id="49179" name=""/>
            <p:cNvSpPr txBox="1"/>
            <p:nvPr/>
          </p:nvSpPr>
          <p:spPr>
            <a:xfrm>
              <a:off x="1369762" y="1922132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80" name=""/>
            <p:cNvSpPr txBox="1"/>
            <p:nvPr/>
          </p:nvSpPr>
          <p:spPr>
            <a:xfrm>
              <a:off x="1331694" y="1909405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16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81" name="Group 2"/>
          <p:cNvGrpSpPr/>
          <p:nvPr/>
        </p:nvGrpSpPr>
        <p:grpSpPr>
          <a:xfrm rot="0">
            <a:off x="2050679" y="1909405"/>
            <a:ext cx="433311" cy="258714"/>
            <a:chOff x="2050679" y="1909405"/>
            <a:chExt cx="433311" cy="258714"/>
          </a:xfrm>
        </p:grpSpPr>
        <p:sp>
          <p:nvSpPr>
            <p:cNvPr id="49182" name=""/>
            <p:cNvSpPr txBox="1"/>
            <p:nvPr/>
          </p:nvSpPr>
          <p:spPr>
            <a:xfrm>
              <a:off x="2088747" y="1922132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83" name=""/>
            <p:cNvSpPr txBox="1"/>
            <p:nvPr/>
          </p:nvSpPr>
          <p:spPr>
            <a:xfrm>
              <a:off x="2050679" y="1909405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19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84" name="Group 3"/>
          <p:cNvGrpSpPr/>
          <p:nvPr/>
        </p:nvGrpSpPr>
        <p:grpSpPr>
          <a:xfrm rot="0">
            <a:off x="6228231" y="1866538"/>
            <a:ext cx="431692" cy="258714"/>
            <a:chOff x="6228231" y="1866538"/>
            <a:chExt cx="431692" cy="258714"/>
          </a:xfrm>
        </p:grpSpPr>
        <p:sp>
          <p:nvSpPr>
            <p:cNvPr id="49188" name=""/>
            <p:cNvSpPr txBox="1"/>
            <p:nvPr/>
          </p:nvSpPr>
          <p:spPr>
            <a:xfrm>
              <a:off x="6266298" y="1879264"/>
              <a:ext cx="244424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89" name=""/>
            <p:cNvSpPr txBox="1"/>
            <p:nvPr/>
          </p:nvSpPr>
          <p:spPr>
            <a:xfrm>
              <a:off x="6228231" y="1866538"/>
              <a:ext cx="431692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18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90" name="Group 4"/>
          <p:cNvGrpSpPr/>
          <p:nvPr/>
        </p:nvGrpSpPr>
        <p:grpSpPr>
          <a:xfrm rot="0">
            <a:off x="6729751" y="1866538"/>
            <a:ext cx="433311" cy="258714"/>
            <a:chOff x="6729751" y="1866538"/>
            <a:chExt cx="433311" cy="258714"/>
          </a:xfrm>
        </p:grpSpPr>
        <p:sp>
          <p:nvSpPr>
            <p:cNvPr id="49191" name=""/>
            <p:cNvSpPr txBox="1"/>
            <p:nvPr/>
          </p:nvSpPr>
          <p:spPr>
            <a:xfrm>
              <a:off x="6767874" y="1879264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92" name=""/>
            <p:cNvSpPr txBox="1"/>
            <p:nvPr/>
          </p:nvSpPr>
          <p:spPr>
            <a:xfrm>
              <a:off x="6729751" y="1866538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17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93" name="Group 5"/>
          <p:cNvGrpSpPr/>
          <p:nvPr/>
        </p:nvGrpSpPr>
        <p:grpSpPr>
          <a:xfrm rot="0">
            <a:off x="682480" y="2226840"/>
            <a:ext cx="433311" cy="258714"/>
            <a:chOff x="682480" y="2226840"/>
            <a:chExt cx="433311" cy="258714"/>
          </a:xfrm>
        </p:grpSpPr>
        <p:sp>
          <p:nvSpPr>
            <p:cNvPr id="49194" name=""/>
            <p:cNvSpPr txBox="1"/>
            <p:nvPr/>
          </p:nvSpPr>
          <p:spPr>
            <a:xfrm>
              <a:off x="720604" y="2239566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95" name=""/>
            <p:cNvSpPr txBox="1"/>
            <p:nvPr/>
          </p:nvSpPr>
          <p:spPr>
            <a:xfrm>
              <a:off x="682480" y="2226840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96" name="Group 6"/>
          <p:cNvGrpSpPr/>
          <p:nvPr/>
        </p:nvGrpSpPr>
        <p:grpSpPr>
          <a:xfrm rot="0">
            <a:off x="2050679" y="2369677"/>
            <a:ext cx="433311" cy="258770"/>
            <a:chOff x="2050679" y="2369677"/>
            <a:chExt cx="433311" cy="258770"/>
          </a:xfrm>
        </p:grpSpPr>
        <p:sp>
          <p:nvSpPr>
            <p:cNvPr id="49197" name=""/>
            <p:cNvSpPr txBox="1"/>
            <p:nvPr/>
          </p:nvSpPr>
          <p:spPr>
            <a:xfrm>
              <a:off x="2088747" y="2382403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98" name=""/>
            <p:cNvSpPr txBox="1"/>
            <p:nvPr/>
          </p:nvSpPr>
          <p:spPr>
            <a:xfrm>
              <a:off x="2050679" y="2369677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99" name="Group 7"/>
          <p:cNvGrpSpPr/>
          <p:nvPr/>
        </p:nvGrpSpPr>
        <p:grpSpPr>
          <a:xfrm rot="0">
            <a:off x="6083775" y="2585579"/>
            <a:ext cx="433311" cy="258714"/>
            <a:chOff x="6083775" y="2585579"/>
            <a:chExt cx="433311" cy="258714"/>
          </a:xfrm>
        </p:grpSpPr>
        <p:sp>
          <p:nvSpPr>
            <p:cNvPr id="49200" name=""/>
            <p:cNvSpPr txBox="1"/>
            <p:nvPr/>
          </p:nvSpPr>
          <p:spPr>
            <a:xfrm>
              <a:off x="6121842" y="2598250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04" name=""/>
            <p:cNvSpPr txBox="1"/>
            <p:nvPr/>
          </p:nvSpPr>
          <p:spPr>
            <a:xfrm>
              <a:off x="6083775" y="258557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05" name="Group 8"/>
          <p:cNvGrpSpPr/>
          <p:nvPr/>
        </p:nvGrpSpPr>
        <p:grpSpPr>
          <a:xfrm rot="0">
            <a:off x="1041220" y="3522029"/>
            <a:ext cx="433311" cy="258714"/>
            <a:chOff x="1041220" y="3522029"/>
            <a:chExt cx="433311" cy="258714"/>
          </a:xfrm>
        </p:grpSpPr>
        <p:sp>
          <p:nvSpPr>
            <p:cNvPr id="49206" name=""/>
            <p:cNvSpPr txBox="1"/>
            <p:nvPr/>
          </p:nvSpPr>
          <p:spPr>
            <a:xfrm>
              <a:off x="1080906" y="3534700"/>
              <a:ext cx="244424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07" name=""/>
            <p:cNvSpPr txBox="1"/>
            <p:nvPr/>
          </p:nvSpPr>
          <p:spPr>
            <a:xfrm>
              <a:off x="1041220" y="352202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23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08" name="Group 9"/>
          <p:cNvGrpSpPr/>
          <p:nvPr/>
        </p:nvGrpSpPr>
        <p:grpSpPr>
          <a:xfrm rot="0">
            <a:off x="1690377" y="3493451"/>
            <a:ext cx="433311" cy="258714"/>
            <a:chOff x="1690377" y="3493451"/>
            <a:chExt cx="433311" cy="258714"/>
          </a:xfrm>
        </p:grpSpPr>
        <p:sp>
          <p:nvSpPr>
            <p:cNvPr id="49209" name=""/>
            <p:cNvSpPr txBox="1"/>
            <p:nvPr/>
          </p:nvSpPr>
          <p:spPr>
            <a:xfrm>
              <a:off x="1728445" y="3506122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10" name=""/>
            <p:cNvSpPr txBox="1"/>
            <p:nvPr/>
          </p:nvSpPr>
          <p:spPr>
            <a:xfrm>
              <a:off x="1690377" y="349345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24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11" name="Group 10"/>
          <p:cNvGrpSpPr/>
          <p:nvPr/>
        </p:nvGrpSpPr>
        <p:grpSpPr>
          <a:xfrm rot="0">
            <a:off x="755490" y="3925144"/>
            <a:ext cx="433311" cy="258714"/>
            <a:chOff x="755490" y="3925144"/>
            <a:chExt cx="433311" cy="258714"/>
          </a:xfrm>
        </p:grpSpPr>
        <p:sp>
          <p:nvSpPr>
            <p:cNvPr id="49212" name=""/>
            <p:cNvSpPr txBox="1"/>
            <p:nvPr/>
          </p:nvSpPr>
          <p:spPr>
            <a:xfrm>
              <a:off x="793613" y="3937870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13" name=""/>
            <p:cNvSpPr txBox="1"/>
            <p:nvPr/>
          </p:nvSpPr>
          <p:spPr>
            <a:xfrm>
              <a:off x="755490" y="3925144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25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14" name="Group 11"/>
          <p:cNvGrpSpPr/>
          <p:nvPr/>
        </p:nvGrpSpPr>
        <p:grpSpPr>
          <a:xfrm rot="0">
            <a:off x="7234509" y="1476094"/>
            <a:ext cx="433311" cy="258714"/>
            <a:chOff x="7234509" y="1476094"/>
            <a:chExt cx="433311" cy="258714"/>
          </a:xfrm>
        </p:grpSpPr>
        <p:sp>
          <p:nvSpPr>
            <p:cNvPr id="49215" name=""/>
            <p:cNvSpPr txBox="1"/>
            <p:nvPr/>
          </p:nvSpPr>
          <p:spPr>
            <a:xfrm>
              <a:off x="7272576" y="1488820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16" name=""/>
            <p:cNvSpPr txBox="1"/>
            <p:nvPr/>
          </p:nvSpPr>
          <p:spPr>
            <a:xfrm>
              <a:off x="7234509" y="147609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16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20" name="Group 12"/>
          <p:cNvGrpSpPr/>
          <p:nvPr/>
        </p:nvGrpSpPr>
        <p:grpSpPr>
          <a:xfrm rot="0">
            <a:off x="7234509" y="1937984"/>
            <a:ext cx="433311" cy="258714"/>
            <a:chOff x="7234509" y="1937984"/>
            <a:chExt cx="433311" cy="258714"/>
          </a:xfrm>
        </p:grpSpPr>
        <p:sp>
          <p:nvSpPr>
            <p:cNvPr id="49221" name=""/>
            <p:cNvSpPr txBox="1"/>
            <p:nvPr/>
          </p:nvSpPr>
          <p:spPr>
            <a:xfrm>
              <a:off x="7272576" y="1950655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22" name=""/>
            <p:cNvSpPr txBox="1"/>
            <p:nvPr/>
          </p:nvSpPr>
          <p:spPr>
            <a:xfrm>
              <a:off x="7234509" y="193798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17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23" name="Group 13"/>
          <p:cNvGrpSpPr/>
          <p:nvPr/>
        </p:nvGrpSpPr>
        <p:grpSpPr>
          <a:xfrm rot="0">
            <a:off x="7234509" y="2369677"/>
            <a:ext cx="433311" cy="258770"/>
            <a:chOff x="7234509" y="2369677"/>
            <a:chExt cx="433311" cy="258770"/>
          </a:xfrm>
        </p:grpSpPr>
        <p:sp>
          <p:nvSpPr>
            <p:cNvPr id="49224" name=""/>
            <p:cNvSpPr txBox="1"/>
            <p:nvPr/>
          </p:nvSpPr>
          <p:spPr>
            <a:xfrm>
              <a:off x="7272576" y="2382403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25" name=""/>
            <p:cNvSpPr txBox="1"/>
            <p:nvPr/>
          </p:nvSpPr>
          <p:spPr>
            <a:xfrm>
              <a:off x="7234509" y="2369677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18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26" name="Group 14"/>
          <p:cNvGrpSpPr/>
          <p:nvPr/>
        </p:nvGrpSpPr>
        <p:grpSpPr>
          <a:xfrm rot="0">
            <a:off x="7236072" y="2772847"/>
            <a:ext cx="433311" cy="258714"/>
            <a:chOff x="7236072" y="2772847"/>
            <a:chExt cx="433311" cy="258714"/>
          </a:xfrm>
        </p:grpSpPr>
        <p:sp>
          <p:nvSpPr>
            <p:cNvPr id="49227" name=""/>
            <p:cNvSpPr txBox="1"/>
            <p:nvPr/>
          </p:nvSpPr>
          <p:spPr>
            <a:xfrm>
              <a:off x="7274194" y="2785573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28" name=""/>
            <p:cNvSpPr txBox="1"/>
            <p:nvPr/>
          </p:nvSpPr>
          <p:spPr>
            <a:xfrm>
              <a:off x="7236072" y="2772847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19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29" name="Group 15"/>
          <p:cNvGrpSpPr/>
          <p:nvPr/>
        </p:nvGrpSpPr>
        <p:grpSpPr>
          <a:xfrm rot="0">
            <a:off x="7236072" y="3666429"/>
            <a:ext cx="433311" cy="258714"/>
            <a:chOff x="7236072" y="3666429"/>
            <a:chExt cx="433311" cy="258714"/>
          </a:xfrm>
        </p:grpSpPr>
        <p:sp>
          <p:nvSpPr>
            <p:cNvPr id="49230" name=""/>
            <p:cNvSpPr txBox="1"/>
            <p:nvPr/>
          </p:nvSpPr>
          <p:spPr>
            <a:xfrm>
              <a:off x="7274194" y="3679156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31" name=""/>
            <p:cNvSpPr txBox="1"/>
            <p:nvPr/>
          </p:nvSpPr>
          <p:spPr>
            <a:xfrm>
              <a:off x="7236072" y="3666429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32" name="Group 16"/>
          <p:cNvGrpSpPr/>
          <p:nvPr/>
        </p:nvGrpSpPr>
        <p:grpSpPr>
          <a:xfrm rot="0">
            <a:off x="7236072" y="4069600"/>
            <a:ext cx="433311" cy="258714"/>
            <a:chOff x="7236072" y="4069600"/>
            <a:chExt cx="433311" cy="258714"/>
          </a:xfrm>
        </p:grpSpPr>
        <p:sp>
          <p:nvSpPr>
            <p:cNvPr id="49236" name=""/>
            <p:cNvSpPr txBox="1"/>
            <p:nvPr/>
          </p:nvSpPr>
          <p:spPr>
            <a:xfrm>
              <a:off x="7274194" y="4082326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37" name=""/>
            <p:cNvSpPr txBox="1"/>
            <p:nvPr/>
          </p:nvSpPr>
          <p:spPr>
            <a:xfrm>
              <a:off x="7236072" y="406960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22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38" name="Group 17"/>
          <p:cNvGrpSpPr/>
          <p:nvPr/>
        </p:nvGrpSpPr>
        <p:grpSpPr>
          <a:xfrm rot="0">
            <a:off x="7236072" y="4501348"/>
            <a:ext cx="433311" cy="258714"/>
            <a:chOff x="7236072" y="4501348"/>
            <a:chExt cx="433311" cy="258714"/>
          </a:xfrm>
        </p:grpSpPr>
        <p:sp>
          <p:nvSpPr>
            <p:cNvPr id="49239" name=""/>
            <p:cNvSpPr txBox="1"/>
            <p:nvPr/>
          </p:nvSpPr>
          <p:spPr>
            <a:xfrm>
              <a:off x="7274194" y="4514019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40" name=""/>
            <p:cNvSpPr txBox="1"/>
            <p:nvPr/>
          </p:nvSpPr>
          <p:spPr>
            <a:xfrm>
              <a:off x="7236072" y="4501348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23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41" name="Group 18"/>
          <p:cNvGrpSpPr/>
          <p:nvPr/>
        </p:nvGrpSpPr>
        <p:grpSpPr>
          <a:xfrm rot="0">
            <a:off x="7236072" y="5826623"/>
            <a:ext cx="433311" cy="258714"/>
            <a:chOff x="7236072" y="5826623"/>
            <a:chExt cx="433311" cy="258714"/>
          </a:xfrm>
        </p:grpSpPr>
        <p:sp>
          <p:nvSpPr>
            <p:cNvPr id="49242" name=""/>
            <p:cNvSpPr txBox="1"/>
            <p:nvPr/>
          </p:nvSpPr>
          <p:spPr>
            <a:xfrm>
              <a:off x="7274194" y="5839350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43" name=""/>
            <p:cNvSpPr txBox="1"/>
            <p:nvPr/>
          </p:nvSpPr>
          <p:spPr>
            <a:xfrm>
              <a:off x="7236072" y="5826623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24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44" name="Group 19"/>
          <p:cNvGrpSpPr/>
          <p:nvPr/>
        </p:nvGrpSpPr>
        <p:grpSpPr>
          <a:xfrm rot="0">
            <a:off x="7236072" y="6229794"/>
            <a:ext cx="433311" cy="258714"/>
            <a:chOff x="7236072" y="6229794"/>
            <a:chExt cx="433311" cy="258714"/>
          </a:xfrm>
        </p:grpSpPr>
        <p:sp>
          <p:nvSpPr>
            <p:cNvPr id="49245" name=""/>
            <p:cNvSpPr txBox="1"/>
            <p:nvPr/>
          </p:nvSpPr>
          <p:spPr>
            <a:xfrm>
              <a:off x="7274194" y="6242520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46" name=""/>
            <p:cNvSpPr txBox="1"/>
            <p:nvPr/>
          </p:nvSpPr>
          <p:spPr>
            <a:xfrm>
              <a:off x="7236072" y="622979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25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81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82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상세페이지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0183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84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018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0186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0187" name=""/>
          <p:cNvSpPr txBox="1"/>
          <p:nvPr/>
        </p:nvSpPr>
        <p:spPr>
          <a:xfrm>
            <a:off x="7523365" y="2095110"/>
            <a:ext cx="4056929" cy="35585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식당에 작성된 리뷰 리스트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상세 리뷰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리뷰를 작성한 유저 닉네임, 리뷰 작성 날짜, 별점, 리뷰 내용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삭제버튼을 클릭하면 리뷰가 삭제된다.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유저와 리뷰를 작성한 유저가 같다면 ‘삭제’버튼을 보여준다.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페이지 상단으로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grpSp>
        <p:nvGrpSpPr>
          <p:cNvPr id="50188" name="Group 1"/>
          <p:cNvGrpSpPr/>
          <p:nvPr/>
        </p:nvGrpSpPr>
        <p:grpSpPr>
          <a:xfrm rot="0">
            <a:off x="1015823" y="1836396"/>
            <a:ext cx="5067952" cy="4393396"/>
            <a:chOff x="1015823" y="1836396"/>
            <a:chExt cx="5067952" cy="4393396"/>
          </a:xfrm>
        </p:grpSpPr>
        <p:pic>
          <p:nvPicPr>
            <p:cNvPr id="50189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rcRect t="26850" b="54210"/>
            <a:stretch>
              <a:fillRect/>
            </a:stretch>
          </p:blipFill>
          <p:spPr>
            <a:xfrm>
              <a:off x="1015823" y="1836396"/>
              <a:ext cx="5067952" cy="1757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50190" name="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rcRect t="71040"/>
            <a:stretch>
              <a:fillRect/>
            </a:stretch>
          </p:blipFill>
          <p:spPr>
            <a:xfrm>
              <a:off x="1015823" y="3542626"/>
              <a:ext cx="5067952" cy="26871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0191" name=""/>
          <p:cNvSpPr txBox="1"/>
          <p:nvPr/>
        </p:nvSpPr>
        <p:spPr>
          <a:xfrm>
            <a:off x="1763387" y="2052242"/>
            <a:ext cx="3599783" cy="316809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92" name=""/>
          <p:cNvSpPr txBox="1"/>
          <p:nvPr/>
        </p:nvSpPr>
        <p:spPr>
          <a:xfrm>
            <a:off x="1907843" y="2125252"/>
            <a:ext cx="3310927" cy="71904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96" name=""/>
          <p:cNvSpPr txBox="1"/>
          <p:nvPr/>
        </p:nvSpPr>
        <p:spPr>
          <a:xfrm>
            <a:off x="4860031" y="2196698"/>
            <a:ext cx="215846" cy="1444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97" name=""/>
          <p:cNvSpPr txBox="1"/>
          <p:nvPr/>
        </p:nvSpPr>
        <p:spPr>
          <a:xfrm>
            <a:off x="5794919" y="5940937"/>
            <a:ext cx="288855" cy="2888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50198" name="Group 2"/>
          <p:cNvGrpSpPr/>
          <p:nvPr/>
        </p:nvGrpSpPr>
        <p:grpSpPr>
          <a:xfrm rot="0">
            <a:off x="1547540" y="1866538"/>
            <a:ext cx="433311" cy="258714"/>
            <a:chOff x="1547540" y="1866538"/>
            <a:chExt cx="433311" cy="258714"/>
          </a:xfrm>
        </p:grpSpPr>
        <p:sp>
          <p:nvSpPr>
            <p:cNvPr id="50199" name=""/>
            <p:cNvSpPr txBox="1"/>
            <p:nvPr/>
          </p:nvSpPr>
          <p:spPr>
            <a:xfrm>
              <a:off x="1585608" y="1879264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00" name=""/>
            <p:cNvSpPr txBox="1"/>
            <p:nvPr/>
          </p:nvSpPr>
          <p:spPr>
            <a:xfrm>
              <a:off x="1547540" y="1866538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26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01" name="Group 3"/>
          <p:cNvGrpSpPr/>
          <p:nvPr/>
        </p:nvGrpSpPr>
        <p:grpSpPr>
          <a:xfrm rot="0">
            <a:off x="1834833" y="2585579"/>
            <a:ext cx="431692" cy="258714"/>
            <a:chOff x="1834833" y="2585579"/>
            <a:chExt cx="431692" cy="258714"/>
          </a:xfrm>
        </p:grpSpPr>
        <p:sp>
          <p:nvSpPr>
            <p:cNvPr id="50202" name=""/>
            <p:cNvSpPr txBox="1"/>
            <p:nvPr/>
          </p:nvSpPr>
          <p:spPr>
            <a:xfrm>
              <a:off x="1872901" y="2598250"/>
              <a:ext cx="244424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03" name=""/>
            <p:cNvSpPr txBox="1"/>
            <p:nvPr/>
          </p:nvSpPr>
          <p:spPr>
            <a:xfrm>
              <a:off x="1834833" y="2585579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27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04" name="Group 4"/>
          <p:cNvGrpSpPr/>
          <p:nvPr/>
        </p:nvGrpSpPr>
        <p:grpSpPr>
          <a:xfrm rot="0">
            <a:off x="4642566" y="2125252"/>
            <a:ext cx="433311" cy="258714"/>
            <a:chOff x="4642566" y="2125252"/>
            <a:chExt cx="433311" cy="258714"/>
          </a:xfrm>
        </p:grpSpPr>
        <p:sp>
          <p:nvSpPr>
            <p:cNvPr id="50205" name=""/>
            <p:cNvSpPr txBox="1"/>
            <p:nvPr/>
          </p:nvSpPr>
          <p:spPr>
            <a:xfrm>
              <a:off x="4680690" y="2137978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06" name=""/>
            <p:cNvSpPr txBox="1"/>
            <p:nvPr/>
          </p:nvSpPr>
          <p:spPr>
            <a:xfrm>
              <a:off x="4642566" y="212525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28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07" name="Group 5"/>
          <p:cNvGrpSpPr/>
          <p:nvPr/>
        </p:nvGrpSpPr>
        <p:grpSpPr>
          <a:xfrm rot="0">
            <a:off x="5650463" y="5725091"/>
            <a:ext cx="433311" cy="258714"/>
            <a:chOff x="5650463" y="5725091"/>
            <a:chExt cx="433311" cy="258714"/>
          </a:xfrm>
        </p:grpSpPr>
        <p:sp>
          <p:nvSpPr>
            <p:cNvPr id="50208" name=""/>
            <p:cNvSpPr txBox="1"/>
            <p:nvPr/>
          </p:nvSpPr>
          <p:spPr>
            <a:xfrm>
              <a:off x="5688587" y="573776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12" name=""/>
            <p:cNvSpPr txBox="1"/>
            <p:nvPr/>
          </p:nvSpPr>
          <p:spPr>
            <a:xfrm>
              <a:off x="5650463" y="572509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29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13" name="Group 6"/>
          <p:cNvGrpSpPr/>
          <p:nvPr/>
        </p:nvGrpSpPr>
        <p:grpSpPr>
          <a:xfrm rot="0">
            <a:off x="7234509" y="2226840"/>
            <a:ext cx="433311" cy="258714"/>
            <a:chOff x="7234509" y="2226840"/>
            <a:chExt cx="433311" cy="258714"/>
          </a:xfrm>
        </p:grpSpPr>
        <p:sp>
          <p:nvSpPr>
            <p:cNvPr id="50214" name=""/>
            <p:cNvSpPr txBox="1"/>
            <p:nvPr/>
          </p:nvSpPr>
          <p:spPr>
            <a:xfrm>
              <a:off x="7272576" y="2239566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15" name=""/>
            <p:cNvSpPr txBox="1"/>
            <p:nvPr/>
          </p:nvSpPr>
          <p:spPr>
            <a:xfrm>
              <a:off x="7234509" y="2226840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26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16" name="Group 7"/>
          <p:cNvGrpSpPr/>
          <p:nvPr/>
        </p:nvGrpSpPr>
        <p:grpSpPr>
          <a:xfrm rot="0">
            <a:off x="7236072" y="2701456"/>
            <a:ext cx="433311" cy="258714"/>
            <a:chOff x="7236072" y="2701456"/>
            <a:chExt cx="433311" cy="258714"/>
          </a:xfrm>
        </p:grpSpPr>
        <p:sp>
          <p:nvSpPr>
            <p:cNvPr id="50217" name=""/>
            <p:cNvSpPr txBox="1"/>
            <p:nvPr/>
          </p:nvSpPr>
          <p:spPr>
            <a:xfrm>
              <a:off x="7274194" y="2714127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18" name=""/>
            <p:cNvSpPr txBox="1"/>
            <p:nvPr/>
          </p:nvSpPr>
          <p:spPr>
            <a:xfrm>
              <a:off x="7236072" y="2701456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27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19" name="Group 8"/>
          <p:cNvGrpSpPr/>
          <p:nvPr/>
        </p:nvGrpSpPr>
        <p:grpSpPr>
          <a:xfrm rot="0">
            <a:off x="7234509" y="3925144"/>
            <a:ext cx="433311" cy="258714"/>
            <a:chOff x="7234509" y="3925144"/>
            <a:chExt cx="433311" cy="258714"/>
          </a:xfrm>
        </p:grpSpPr>
        <p:sp>
          <p:nvSpPr>
            <p:cNvPr id="50220" name=""/>
            <p:cNvSpPr txBox="1"/>
            <p:nvPr/>
          </p:nvSpPr>
          <p:spPr>
            <a:xfrm>
              <a:off x="7272576" y="3937870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21" name=""/>
            <p:cNvSpPr txBox="1"/>
            <p:nvPr/>
          </p:nvSpPr>
          <p:spPr>
            <a:xfrm>
              <a:off x="7234509" y="3925144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28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22" name="Group 9"/>
          <p:cNvGrpSpPr/>
          <p:nvPr/>
        </p:nvGrpSpPr>
        <p:grpSpPr>
          <a:xfrm rot="0">
            <a:off x="7234509" y="5220333"/>
            <a:ext cx="433311" cy="258714"/>
            <a:chOff x="7234509" y="5220333"/>
            <a:chExt cx="433311" cy="258714"/>
          </a:xfrm>
        </p:grpSpPr>
        <p:sp>
          <p:nvSpPr>
            <p:cNvPr id="50223" name=""/>
            <p:cNvSpPr txBox="1"/>
            <p:nvPr/>
          </p:nvSpPr>
          <p:spPr>
            <a:xfrm>
              <a:off x="7272576" y="523300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24" name=""/>
            <p:cNvSpPr txBox="1"/>
            <p:nvPr/>
          </p:nvSpPr>
          <p:spPr>
            <a:xfrm>
              <a:off x="7234509" y="5220333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29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05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06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마이페이지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1207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08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120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121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1211" name=""/>
          <p:cNvSpPr txBox="1"/>
          <p:nvPr/>
        </p:nvSpPr>
        <p:spPr>
          <a:xfrm>
            <a:off x="7523365" y="2039572"/>
            <a:ext cx="4056929" cy="4477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 닉네임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 이메일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누르면 회원정보수정페이지로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맛 리뷰 버튼을 누르면 로그인중인 유저가 작성한 리뷰 리스트를 보여준다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 작성한 리뷰가 없을시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유저가 작성한 리뷰 리스트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버튼을 누르면 리뷰를 작성했던 식당으로 이동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맛 찜 버튼을 누르면 로그인중인 유저가 찜 한 식당 리스트를 보여준다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12" name=""/>
          <p:cNvSpPr txBox="1"/>
          <p:nvPr/>
        </p:nvSpPr>
        <p:spPr>
          <a:xfrm>
            <a:off x="7236072" y="5623504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1213" name=""/>
          <p:cNvPicPr>
            <a:picLocks noChangeAspect="1"/>
          </p:cNvPicPr>
          <p:nvPr/>
        </p:nvPicPr>
        <p:blipFill rotWithShape="1">
          <a:blip r:embed="rId5">
            <a:lum/>
          </a:blip>
          <a:srcRect l="13510" r="11420" b="41080"/>
          <a:stretch>
            <a:fillRect/>
          </a:stretch>
        </p:blipFill>
        <p:spPr>
          <a:xfrm>
            <a:off x="971392" y="1549103"/>
            <a:ext cx="5831368" cy="4536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1214" name=""/>
          <p:cNvSpPr txBox="1"/>
          <p:nvPr/>
        </p:nvSpPr>
        <p:spPr>
          <a:xfrm>
            <a:off x="1331694" y="2196698"/>
            <a:ext cx="576148" cy="2888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15" name=""/>
          <p:cNvSpPr txBox="1"/>
          <p:nvPr/>
        </p:nvSpPr>
        <p:spPr>
          <a:xfrm>
            <a:off x="2339535" y="2268145"/>
            <a:ext cx="863441" cy="21740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16" name=""/>
          <p:cNvSpPr txBox="1"/>
          <p:nvPr/>
        </p:nvSpPr>
        <p:spPr>
          <a:xfrm>
            <a:off x="5939319" y="2052242"/>
            <a:ext cx="360302" cy="43331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20" name=""/>
          <p:cNvSpPr txBox="1"/>
          <p:nvPr/>
        </p:nvSpPr>
        <p:spPr>
          <a:xfrm>
            <a:off x="1474531" y="2557000"/>
            <a:ext cx="2233203" cy="50313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21" name=""/>
          <p:cNvSpPr txBox="1"/>
          <p:nvPr/>
        </p:nvSpPr>
        <p:spPr>
          <a:xfrm>
            <a:off x="3923581" y="2557000"/>
            <a:ext cx="2231640" cy="50313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22" name=""/>
          <p:cNvSpPr txBox="1"/>
          <p:nvPr/>
        </p:nvSpPr>
        <p:spPr>
          <a:xfrm>
            <a:off x="1258685" y="3133149"/>
            <a:ext cx="5112382" cy="295218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5122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915684" y="5171103"/>
            <a:ext cx="4136301" cy="120152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</p:pic>
      <p:sp>
        <p:nvSpPr>
          <p:cNvPr id="51224" name=""/>
          <p:cNvSpPr txBox="1"/>
          <p:nvPr/>
        </p:nvSpPr>
        <p:spPr>
          <a:xfrm>
            <a:off x="5652082" y="3204595"/>
            <a:ext cx="431692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25" name=""/>
          <p:cNvSpPr txBox="1"/>
          <p:nvPr/>
        </p:nvSpPr>
        <p:spPr>
          <a:xfrm>
            <a:off x="1258685" y="2023720"/>
            <a:ext cx="245987" cy="244424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26" name=""/>
          <p:cNvSpPr txBox="1"/>
          <p:nvPr/>
        </p:nvSpPr>
        <p:spPr>
          <a:xfrm>
            <a:off x="2309394" y="2052242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27" name=""/>
          <p:cNvSpPr txBox="1"/>
          <p:nvPr/>
        </p:nvSpPr>
        <p:spPr>
          <a:xfrm>
            <a:off x="5693331" y="198085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28" name=""/>
          <p:cNvSpPr txBox="1"/>
          <p:nvPr/>
        </p:nvSpPr>
        <p:spPr>
          <a:xfrm>
            <a:off x="3461690" y="231095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29" name=""/>
          <p:cNvSpPr txBox="1"/>
          <p:nvPr/>
        </p:nvSpPr>
        <p:spPr>
          <a:xfrm>
            <a:off x="3893439" y="231095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0" name=""/>
          <p:cNvSpPr txBox="1"/>
          <p:nvPr/>
        </p:nvSpPr>
        <p:spPr>
          <a:xfrm>
            <a:off x="1042782" y="317439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1" name=""/>
          <p:cNvSpPr txBox="1"/>
          <p:nvPr/>
        </p:nvSpPr>
        <p:spPr>
          <a:xfrm>
            <a:off x="5434617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2" name=""/>
          <p:cNvSpPr txBox="1"/>
          <p:nvPr/>
        </p:nvSpPr>
        <p:spPr>
          <a:xfrm>
            <a:off x="6731369" y="497429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6" name=""/>
          <p:cNvSpPr txBox="1"/>
          <p:nvPr/>
        </p:nvSpPr>
        <p:spPr>
          <a:xfrm>
            <a:off x="7277377" y="21966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7" name=""/>
          <p:cNvSpPr txBox="1"/>
          <p:nvPr/>
        </p:nvSpPr>
        <p:spPr>
          <a:xfrm>
            <a:off x="7277377" y="262844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8" name=""/>
          <p:cNvSpPr txBox="1"/>
          <p:nvPr/>
        </p:nvSpPr>
        <p:spPr>
          <a:xfrm>
            <a:off x="7277377" y="306014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9" name=""/>
          <p:cNvSpPr txBox="1"/>
          <p:nvPr/>
        </p:nvSpPr>
        <p:spPr>
          <a:xfrm>
            <a:off x="7277377" y="349345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40" name=""/>
          <p:cNvSpPr txBox="1"/>
          <p:nvPr/>
        </p:nvSpPr>
        <p:spPr>
          <a:xfrm>
            <a:off x="7277377" y="47584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41" name=""/>
          <p:cNvSpPr txBox="1"/>
          <p:nvPr/>
        </p:nvSpPr>
        <p:spPr>
          <a:xfrm>
            <a:off x="7277377" y="519175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42" name=""/>
          <p:cNvSpPr txBox="1"/>
          <p:nvPr/>
        </p:nvSpPr>
        <p:spPr>
          <a:xfrm>
            <a:off x="7277377" y="432675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29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30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마이페이지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2231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32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223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223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2235" name=""/>
          <p:cNvSpPr txBox="1"/>
          <p:nvPr/>
        </p:nvSpPr>
        <p:spPr>
          <a:xfrm>
            <a:off x="7521801" y="2382403"/>
            <a:ext cx="4056873" cy="3629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맛 찜 버튼을 누르면 로그인중인 유저가 찜 한 식당 리스트를 보여준다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유저가 찜한 식당 리스트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식당의 상세정보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메인사진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식당명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전화 번호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주소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분류명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태그명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지역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2236" name=""/>
          <p:cNvSpPr txBox="1"/>
          <p:nvPr/>
        </p:nvSpPr>
        <p:spPr>
          <a:xfrm>
            <a:off x="7234509" y="255700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2237" name=""/>
          <p:cNvPicPr>
            <a:picLocks noChangeAspect="1"/>
          </p:cNvPicPr>
          <p:nvPr/>
        </p:nvPicPr>
        <p:blipFill rotWithShape="1">
          <a:blip r:embed="rId5">
            <a:lum/>
          </a:blip>
          <a:srcRect l="2870" t="7930" r="2870" b="19500"/>
          <a:stretch>
            <a:fillRect/>
          </a:stretch>
        </p:blipFill>
        <p:spPr>
          <a:xfrm>
            <a:off x="1044401" y="1476094"/>
            <a:ext cx="5758358" cy="49679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2238" name=""/>
          <p:cNvSpPr txBox="1"/>
          <p:nvPr/>
        </p:nvSpPr>
        <p:spPr>
          <a:xfrm>
            <a:off x="3995027" y="1764950"/>
            <a:ext cx="1799891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39" name=""/>
          <p:cNvSpPr txBox="1"/>
          <p:nvPr/>
        </p:nvSpPr>
        <p:spPr>
          <a:xfrm>
            <a:off x="2050679" y="1764950"/>
            <a:ext cx="1799891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40" name=""/>
          <p:cNvSpPr txBox="1"/>
          <p:nvPr/>
        </p:nvSpPr>
        <p:spPr>
          <a:xfrm>
            <a:off x="1907843" y="2125252"/>
            <a:ext cx="4031476" cy="424737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44" name=""/>
          <p:cNvSpPr txBox="1"/>
          <p:nvPr/>
        </p:nvSpPr>
        <p:spPr>
          <a:xfrm>
            <a:off x="1979233" y="2196698"/>
            <a:ext cx="1296752" cy="13681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45" name=""/>
          <p:cNvSpPr txBox="1"/>
          <p:nvPr/>
        </p:nvSpPr>
        <p:spPr>
          <a:xfrm>
            <a:off x="3058576" y="3060140"/>
            <a:ext cx="217409" cy="1444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46" name=""/>
          <p:cNvSpPr txBox="1"/>
          <p:nvPr/>
        </p:nvSpPr>
        <p:spPr>
          <a:xfrm>
            <a:off x="3606146" y="1518962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2247" name=""/>
          <p:cNvSpPr txBox="1"/>
          <p:nvPr/>
        </p:nvSpPr>
        <p:spPr>
          <a:xfrm>
            <a:off x="4037839" y="151896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2248" name=""/>
          <p:cNvSpPr txBox="1"/>
          <p:nvPr/>
        </p:nvSpPr>
        <p:spPr>
          <a:xfrm>
            <a:off x="5837731" y="223956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52249" name="Group 1"/>
          <p:cNvGrpSpPr/>
          <p:nvPr/>
        </p:nvGrpSpPr>
        <p:grpSpPr>
          <a:xfrm rot="0">
            <a:off x="1906224" y="2153830"/>
            <a:ext cx="433311" cy="258714"/>
            <a:chOff x="1906224" y="2153830"/>
            <a:chExt cx="433311" cy="258714"/>
          </a:xfrm>
        </p:grpSpPr>
        <p:sp>
          <p:nvSpPr>
            <p:cNvPr id="52250" name=""/>
            <p:cNvSpPr txBox="1"/>
            <p:nvPr/>
          </p:nvSpPr>
          <p:spPr>
            <a:xfrm>
              <a:off x="1944347" y="2166557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2251" name=""/>
            <p:cNvSpPr txBox="1"/>
            <p:nvPr/>
          </p:nvSpPr>
          <p:spPr>
            <a:xfrm>
              <a:off x="1906224" y="215383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2252" name="Group 2"/>
          <p:cNvGrpSpPr/>
          <p:nvPr/>
        </p:nvGrpSpPr>
        <p:grpSpPr>
          <a:xfrm rot="0">
            <a:off x="2842674" y="3018890"/>
            <a:ext cx="433311" cy="258714"/>
            <a:chOff x="2842674" y="3018890"/>
            <a:chExt cx="433311" cy="258714"/>
          </a:xfrm>
        </p:grpSpPr>
        <p:sp>
          <p:nvSpPr>
            <p:cNvPr id="52253" name=""/>
            <p:cNvSpPr txBox="1"/>
            <p:nvPr/>
          </p:nvSpPr>
          <p:spPr>
            <a:xfrm>
              <a:off x="2880798" y="303156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2254" name=""/>
            <p:cNvSpPr txBox="1"/>
            <p:nvPr/>
          </p:nvSpPr>
          <p:spPr>
            <a:xfrm>
              <a:off x="2842674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52255" name=""/>
          <p:cNvSpPr txBox="1"/>
          <p:nvPr/>
        </p:nvSpPr>
        <p:spPr>
          <a:xfrm>
            <a:off x="7205930" y="342044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52256" name="Group 3"/>
          <p:cNvGrpSpPr/>
          <p:nvPr/>
        </p:nvGrpSpPr>
        <p:grpSpPr>
          <a:xfrm rot="0">
            <a:off x="7163062" y="3853753"/>
            <a:ext cx="433311" cy="257095"/>
            <a:chOff x="7163062" y="3853753"/>
            <a:chExt cx="433311" cy="257095"/>
          </a:xfrm>
        </p:grpSpPr>
        <p:sp>
          <p:nvSpPr>
            <p:cNvPr id="52260" name=""/>
            <p:cNvSpPr txBox="1"/>
            <p:nvPr/>
          </p:nvSpPr>
          <p:spPr>
            <a:xfrm>
              <a:off x="7201186" y="3864861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2261" name=""/>
            <p:cNvSpPr txBox="1"/>
            <p:nvPr/>
          </p:nvSpPr>
          <p:spPr>
            <a:xfrm>
              <a:off x="7163062" y="3853753"/>
              <a:ext cx="433311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2262" name="Group 4"/>
          <p:cNvGrpSpPr/>
          <p:nvPr/>
        </p:nvGrpSpPr>
        <p:grpSpPr>
          <a:xfrm rot="0">
            <a:off x="7163062" y="5148887"/>
            <a:ext cx="433311" cy="258715"/>
            <a:chOff x="7163062" y="5148887"/>
            <a:chExt cx="433311" cy="258715"/>
          </a:xfrm>
        </p:grpSpPr>
        <p:sp>
          <p:nvSpPr>
            <p:cNvPr id="52263" name=""/>
            <p:cNvSpPr txBox="1"/>
            <p:nvPr/>
          </p:nvSpPr>
          <p:spPr>
            <a:xfrm>
              <a:off x="7201186" y="5161614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2264" name=""/>
            <p:cNvSpPr txBox="1"/>
            <p:nvPr/>
          </p:nvSpPr>
          <p:spPr>
            <a:xfrm>
              <a:off x="7163062" y="5148887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xmlns:mc="http://schemas.openxmlformats.org/markup-compatibility/2006" xmlns:hp="http://schemas.haansoft.com/office/presentation/8.0" kumimoji="1" lang="ko-KR" altLang="en-US" sz="11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53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54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회원정보변경페이지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3255" name="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56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325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325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3259" name=""/>
          <p:cNvSpPr txBox="1"/>
          <p:nvPr/>
        </p:nvSpPr>
        <p:spPr>
          <a:xfrm>
            <a:off x="7521801" y="2382403"/>
            <a:ext cx="4056873" cy="27633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변경할 정보를 입력하는 칸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DB 에서 현재 유저 정보를 미리 입력시켜둔다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아이디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닉네임은 변경 불가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회원수정 버튼을 클릭하면 유효성검사가 완료되었는지 확인 후 유저정보변경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3260" name=""/>
          <p:cNvPicPr>
            <a:picLocks noChangeAspect="1"/>
          </p:cNvPicPr>
          <p:nvPr/>
        </p:nvPicPr>
        <p:blipFill rotWithShape="1">
          <a:blip r:embed="rId5">
            <a:lum/>
          </a:blip>
          <a:srcRect l="33880" r="32680" b="11090"/>
          <a:stretch>
            <a:fillRect/>
          </a:stretch>
        </p:blipFill>
        <p:spPr>
          <a:xfrm>
            <a:off x="2412544" y="1480894"/>
            <a:ext cx="3237918" cy="4890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3261" name=""/>
          <p:cNvSpPr txBox="1"/>
          <p:nvPr/>
        </p:nvSpPr>
        <p:spPr>
          <a:xfrm>
            <a:off x="2626828" y="2772847"/>
            <a:ext cx="2664952" cy="273634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62" name=""/>
          <p:cNvSpPr txBox="1"/>
          <p:nvPr/>
        </p:nvSpPr>
        <p:spPr>
          <a:xfrm>
            <a:off x="2842674" y="5509189"/>
            <a:ext cx="2304649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63" name=""/>
          <p:cNvSpPr txBox="1"/>
          <p:nvPr/>
        </p:nvSpPr>
        <p:spPr>
          <a:xfrm>
            <a:off x="2842674" y="2988693"/>
            <a:ext cx="360302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64" name=""/>
          <p:cNvSpPr txBox="1"/>
          <p:nvPr/>
        </p:nvSpPr>
        <p:spPr>
          <a:xfrm>
            <a:off x="2596686" y="259825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68" name=""/>
          <p:cNvSpPr txBox="1"/>
          <p:nvPr/>
        </p:nvSpPr>
        <p:spPr>
          <a:xfrm>
            <a:off x="3131586" y="288716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69" name=""/>
          <p:cNvSpPr txBox="1"/>
          <p:nvPr/>
        </p:nvSpPr>
        <p:spPr>
          <a:xfrm>
            <a:off x="4972727" y="565364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70" name=""/>
          <p:cNvSpPr txBox="1"/>
          <p:nvPr/>
        </p:nvSpPr>
        <p:spPr>
          <a:xfrm>
            <a:off x="7236072" y="2557000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71" name=""/>
          <p:cNvSpPr txBox="1"/>
          <p:nvPr/>
        </p:nvSpPr>
        <p:spPr>
          <a:xfrm>
            <a:off x="7236072" y="298869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72" name=""/>
          <p:cNvSpPr txBox="1"/>
          <p:nvPr/>
        </p:nvSpPr>
        <p:spPr>
          <a:xfrm>
            <a:off x="7236072" y="3823611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1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4277" name=""/>
          <p:cNvSpPr txBox="1"/>
          <p:nvPr/>
        </p:nvSpPr>
        <p:spPr>
          <a:xfrm>
            <a:off x="603164" y="358683"/>
            <a:ext cx="10961222" cy="62171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4278" name="제목 1"/>
          <p:cNvSpPr>
            <a:spLocks noGrp="1"/>
          </p:cNvSpPr>
          <p:nvPr>
            <p:ph type="title" idx="0"/>
          </p:nvPr>
        </p:nvSpPr>
        <p:spPr>
          <a:xfrm>
            <a:off x="482486" y="426948"/>
            <a:ext cx="198877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 소감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4279" name=""/>
          <p:cNvSpPr txBox="1"/>
          <p:nvPr/>
        </p:nvSpPr>
        <p:spPr>
          <a:xfrm>
            <a:off x="1336439" y="1850685"/>
            <a:ext cx="1134826" cy="1107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6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🧒</a:t>
            </a:r>
            <a:endParaRPr xmlns:mc="http://schemas.openxmlformats.org/markup-compatibility/2006" xmlns:hp="http://schemas.haansoft.com/office/presentation/8.0" kumimoji="1" lang="ko-KR" altLang="en-US" sz="66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0" name=""/>
          <p:cNvSpPr txBox="1"/>
          <p:nvPr/>
        </p:nvSpPr>
        <p:spPr>
          <a:xfrm>
            <a:off x="6813868" y="1850685"/>
            <a:ext cx="1133319" cy="1107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6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🧑</a:t>
            </a:r>
            <a:endParaRPr xmlns:mc="http://schemas.openxmlformats.org/markup-compatibility/2006" xmlns:hp="http://schemas.haansoft.com/office/presentation/8.0" kumimoji="1" lang="ko-KR" altLang="en-US" sz="66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1" name=""/>
          <p:cNvSpPr txBox="1"/>
          <p:nvPr/>
        </p:nvSpPr>
        <p:spPr>
          <a:xfrm>
            <a:off x="1090395" y="3272804"/>
            <a:ext cx="2087184" cy="2457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팀프로젝트를 하며 부족한 부분을 많이 알게되었고 그 부분을 채우기 위해 더 공부하게되고 동시에 다양한 방법을 찾아 적용해보며 많이 성장하는 경험이 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된거같습니다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맑은 고딕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팀원들 덕분에 도움도 많이 받으며 재밌게 했던거같습니다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sp>
        <p:nvSpPr>
          <p:cNvPr id="54282" name=""/>
          <p:cNvSpPr/>
          <p:nvPr/>
        </p:nvSpPr>
        <p:spPr>
          <a:xfrm rot="5400000">
            <a:off x="4370400" y="-1305516"/>
            <a:ext cx="666572" cy="5477541"/>
          </a:xfrm>
          <a:prstGeom prst="leftBrace">
            <a:avLst>
              <a:gd name="adj1" fmla="val 8333"/>
              <a:gd name="adj2" fmla="val 50000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4283" name=""/>
          <p:cNvSpPr/>
          <p:nvPr/>
        </p:nvSpPr>
        <p:spPr>
          <a:xfrm rot="5400000">
            <a:off x="9808199" y="986407"/>
            <a:ext cx="666572" cy="1033349"/>
          </a:xfrm>
          <a:prstGeom prst="leftBrace">
            <a:avLst>
              <a:gd name="adj1" fmla="val 8333"/>
              <a:gd name="adj2" fmla="val 50000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4284" name=""/>
          <p:cNvSpPr txBox="1"/>
          <p:nvPr/>
        </p:nvSpPr>
        <p:spPr>
          <a:xfrm>
            <a:off x="3855316" y="450782"/>
            <a:ext cx="1984033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FRONT</a:t>
            </a:r>
            <a:endParaRPr xmlns:mc="http://schemas.openxmlformats.org/markup-compatibility/2006" xmlns:hp="http://schemas.haansoft.com/office/presentation/8.0" kumimoji="1" lang="ko-KR" altLang="en-US" sz="36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5" name=""/>
          <p:cNvSpPr txBox="1"/>
          <p:nvPr/>
        </p:nvSpPr>
        <p:spPr>
          <a:xfrm>
            <a:off x="9408992" y="522172"/>
            <a:ext cx="1463423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BACK</a:t>
            </a:r>
            <a:endParaRPr xmlns:mc="http://schemas.openxmlformats.org/markup-compatibility/2006" xmlns:hp="http://schemas.haansoft.com/office/presentation/8.0" kumimoji="1" lang="ko-KR" altLang="en-US" sz="36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6" name=""/>
          <p:cNvSpPr txBox="1"/>
          <p:nvPr/>
        </p:nvSpPr>
        <p:spPr>
          <a:xfrm>
            <a:off x="6305984" y="3277604"/>
            <a:ext cx="2401437" cy="22728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팀 프로젝트는 처음이여서 걱정을 했으나 서로 도와가면서 나아가니 완성할 수 있었습니다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맑은 고딕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어려운 점도 있었지만 해결하고 구현까지 한다는 점이 뜻깊었습니다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맑은 고딕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팀원 간 소통이 굉장히 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중요하고 많은 점을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배운 프로젝트였습니다</a:t>
            </a: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600" b="0" i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sp>
        <p:nvSpPr>
          <p:cNvPr id="54287" name=""/>
          <p:cNvSpPr txBox="1"/>
          <p:nvPr/>
        </p:nvSpPr>
        <p:spPr>
          <a:xfrm>
            <a:off x="1495128" y="2890287"/>
            <a:ext cx="941250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성준혁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8" name=""/>
          <p:cNvSpPr txBox="1"/>
          <p:nvPr/>
        </p:nvSpPr>
        <p:spPr>
          <a:xfrm>
            <a:off x="4282320" y="2891906"/>
            <a:ext cx="936450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송해성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92" name=""/>
          <p:cNvSpPr txBox="1"/>
          <p:nvPr/>
        </p:nvSpPr>
        <p:spPr>
          <a:xfrm>
            <a:off x="6986902" y="2891906"/>
            <a:ext cx="941195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김민기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93" name=""/>
          <p:cNvSpPr txBox="1"/>
          <p:nvPr/>
        </p:nvSpPr>
        <p:spPr>
          <a:xfrm>
            <a:off x="9747079" y="2936336"/>
            <a:ext cx="939632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이도희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94" name=""/>
          <p:cNvSpPr txBox="1"/>
          <p:nvPr/>
        </p:nvSpPr>
        <p:spPr>
          <a:xfrm>
            <a:off x="3679156" y="3306183"/>
            <a:ext cx="2082440" cy="28871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처음에 팀에 사람이 적어서 걱정이 많았지만 서로 소통하고 조율해가면서 프로젝트를 좋은 분위기 속에서 원활하게 마칠 수 있어서 팀원들에게 정말 감사하고 프로젝트를 만들면서 많은 오류들을 만나고 오류를 해결하면서 많은 공부가 되었고 부족한 부분을 채울수 있어서 정말 뜻 깊은 시간이였습니다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400" b="0" i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pic>
        <p:nvPicPr>
          <p:cNvPr id="5429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474531" y="1857048"/>
            <a:ext cx="899945" cy="915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4296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283883" y="1849122"/>
            <a:ext cx="899945" cy="9237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4297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983720" y="1909405"/>
            <a:ext cx="899945" cy="931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4298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83559" y="1838015"/>
            <a:ext cx="899945" cy="863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4299" name=""/>
          <p:cNvSpPr txBox="1"/>
          <p:nvPr/>
        </p:nvSpPr>
        <p:spPr>
          <a:xfrm>
            <a:off x="9036883" y="3277169"/>
            <a:ext cx="2376890" cy="3169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이번 프로젝트를 진행하면서 데이터를 직접 다뤄보고 자료의 흐름을 이해하면서 스스로 성장할 수 있는 기회가 되었습니다.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많이 미숙했지만 믿고 기다려준 팀원분들 덕분에 무사히 마칠 수 있었습니다</a:t>
            </a:r>
            <a:r>
              <a:rPr xmlns:mc="http://schemas.openxmlformats.org/markup-compatibility/2006" xmlns:hp="http://schemas.haansoft.com/office/presentation/8.0" kumimoji="1" lang="en-US" altLang="ko-KR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1" lang="en-US" altLang="ko-KR" sz="14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앞으로의 프로젝트에서는 이번 경험을 바탕으로 더 다양하고 발전된 기능들을 구현하여 더욱 완성도 높은 프로젝트를 완성시키고 싶습니다.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"/>
          <p:cNvSpPr txBox="1"/>
          <p:nvPr/>
        </p:nvSpPr>
        <p:spPr>
          <a:xfrm>
            <a:off x="1755461" y="1818925"/>
            <a:ext cx="1853867" cy="3814067"/>
          </a:xfrm>
          <a:prstGeom prst="rect">
            <a:avLst/>
          </a:prstGeom>
          <a:solidFill>
            <a:srgbClr val="ffffff"/>
          </a:solidFill>
          <a:ln w="12726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1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3" name="제목 1"/>
          <p:cNvSpPr>
            <a:spLocks noGrp="1"/>
          </p:cNvSpPr>
          <p:nvPr>
            <p:ph type="title" idx="0"/>
          </p:nvPr>
        </p:nvSpPr>
        <p:spPr>
          <a:xfrm>
            <a:off x="831681" y="674554"/>
            <a:ext cx="10504188" cy="69046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개요</a:t>
            </a: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      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주제 선정 이유 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9224" name=""/>
          <p:cNvSpPr/>
          <p:nvPr/>
        </p:nvSpPr>
        <p:spPr>
          <a:xfrm>
            <a:off x="2802988" y="747564"/>
            <a:ext cx="488905" cy="490468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922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720291" y="1533251"/>
            <a:ext cx="5542568" cy="40997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6" name=""/>
          <p:cNvSpPr txBox="1"/>
          <p:nvPr/>
        </p:nvSpPr>
        <p:spPr>
          <a:xfrm>
            <a:off x="1111047" y="2025282"/>
            <a:ext cx="4431464" cy="3380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강남구 지역의 많은 식당으로 인한 가게선택의 어려움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강남구 지역의 많은 식당 정보를 보기 쉽게 제공하는 서비스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메뉴 선정 시 메뉴 선정 고민을 해결하고 보다 쉽게 메뉴 선택을 위한 서비스 제공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9227" name="" descr="배지 단색으로 채워진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25379" y="3450583"/>
            <a:ext cx="557114" cy="5571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8" name="" descr="배지 3 단색으로 채워진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31686" y="4667963"/>
            <a:ext cx="55080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9" name="" descr="배지 1 단색으로 채워진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33305" y="2195135"/>
            <a:ext cx="54438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30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07877" y="62537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31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"/>
          <p:cNvSpPr txBox="1"/>
          <p:nvPr/>
        </p:nvSpPr>
        <p:spPr>
          <a:xfrm>
            <a:off x="1755461" y="1818925"/>
            <a:ext cx="1853867" cy="3814067"/>
          </a:xfrm>
          <a:prstGeom prst="rect">
            <a:avLst/>
          </a:prstGeom>
          <a:solidFill>
            <a:srgbClr val="ffffff"/>
          </a:solidFill>
          <a:ln w="12726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5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7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개요       차별성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0248" name=""/>
          <p:cNvSpPr/>
          <p:nvPr/>
        </p:nvSpPr>
        <p:spPr>
          <a:xfrm>
            <a:off x="2614157" y="761853"/>
            <a:ext cx="488849" cy="488849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0249" name="" descr="텍스트, 스크린샷, 소프트웨어, 폰트이(가) 표시된 사진  자동 생성된 설명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290132" y="1577682"/>
            <a:ext cx="4671144" cy="3442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50" name="" descr="텍스트, 요리, 식사, 음식이(가) 표시된 사진  자동 생성된 설명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01508" y="1531632"/>
            <a:ext cx="4850542" cy="3442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1" name=""/>
          <p:cNvSpPr txBox="1"/>
          <p:nvPr/>
        </p:nvSpPr>
        <p:spPr>
          <a:xfrm>
            <a:off x="901508" y="5369534"/>
            <a:ext cx="4753699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식신은 분류별 선택이 불가능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0252" name=""/>
          <p:cNvSpPr txBox="1"/>
          <p:nvPr/>
        </p:nvSpPr>
        <p:spPr>
          <a:xfrm>
            <a:off x="6083775" y="5369534"/>
            <a:ext cx="5033066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블루리본 서베이는 사진이 없어 보기 어려움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0253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07877" y="62537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54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1269" name="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1270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개요       벤치마킹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다이닝코드</a:t>
            </a: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)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HY울릉도B"/>
              <a:sym typeface="Arial"/>
            </a:endParaRPr>
          </a:p>
        </p:txBody>
      </p:sp>
      <p:sp>
        <p:nvSpPr>
          <p:cNvPr id="11271" name="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1272" name="" descr="텍스트, 스크린샷, 음식이(가) 표시된 사진  자동 생성된 설명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71392" y="1580863"/>
            <a:ext cx="5245731" cy="40410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73" name=""/>
          <p:cNvSpPr txBox="1"/>
          <p:nvPr/>
        </p:nvSpPr>
        <p:spPr>
          <a:xfrm>
            <a:off x="6477399" y="1693559"/>
            <a:ext cx="5082241" cy="3379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깔끔한 웹 디자인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사진이 많아 직관적으로 식당 정보 확인 가능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상세페이지에 식당정보가 자세히 나와있어 정보확인이 용이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검색페이지에 카테고리가 있어 자세히 검색 가능</a:t>
            </a: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</p:txBody>
      </p:sp>
      <p:pic>
        <p:nvPicPr>
          <p:cNvPr id="1127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07877" y="62537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5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2293" name="" descr="음식, 소고기, 스테이크, 적색육이(가) 표시된 사진  자동 생성된 설명"/>
          <p:cNvPicPr>
            <a:picLocks noChangeAspect="1"/>
          </p:cNvPicPr>
          <p:nvPr/>
        </p:nvPicPr>
        <p:blipFill rotWithShape="1">
          <a:blip r:embed="rId2">
            <a:lum/>
          </a:blip>
          <a:srcRect l="190" t="9090" r="22250"/>
          <a:stretch>
            <a:fillRect/>
          </a:stretch>
        </p:blipFill>
        <p:spPr>
          <a:xfrm>
            <a:off x="3517285" y="0"/>
            <a:ext cx="8655009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294" name=""/>
          <p:cNvSpPr txBox="1"/>
          <p:nvPr/>
        </p:nvSpPr>
        <p:spPr>
          <a:xfrm>
            <a:off x="0" y="0"/>
            <a:ext cx="9743897" cy="6845628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295" name="제목 1"/>
          <p:cNvSpPr>
            <a:spLocks noGrp="1"/>
          </p:cNvSpPr>
          <p:nvPr>
            <p:ph type="title" idx="0"/>
          </p:nvPr>
        </p:nvSpPr>
        <p:spPr>
          <a:xfrm>
            <a:off x="869804" y="3199795"/>
            <a:ext cx="3485525" cy="87934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lvl="0" indent="0" algn="l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  <a:sym typeface="Arial"/>
              </a:rPr>
              <a:t>CH</a:t>
            </a:r>
            <a:r>
              <a:rPr xmlns:mc="http://schemas.openxmlformats.org/markup-compatibility/2006" xmlns:hp="http://schemas.haansoft.com/office/presentation/8.0" kumimoji="0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한컴 솔잎 B"/>
                <a:sym typeface="Arial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5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  <a:sym typeface="Arial"/>
              </a:rPr>
              <a:t>2 기획 </a:t>
            </a:r>
            <a:endParaRPr xmlns:mc="http://schemas.openxmlformats.org/markup-compatibility/2006" xmlns:hp="http://schemas.haansoft.com/office/presentation/8.0" kumimoji="0" lang="ko-KR" altLang="en-US" sz="5400" b="0" i="0" mc:Ignorable="hp" hp:hslEmbossed="0">
              <a:solidFill>
                <a:srgbClr val="000000">
                  <a:alpha val="100000"/>
                </a:srgbClr>
              </a:solidFill>
              <a:latin typeface="한컴 솔잎 B"/>
              <a:ea typeface="한컴 솔잎 B"/>
              <a:sym typeface="Arial"/>
            </a:endParaRPr>
          </a:p>
        </p:txBody>
      </p:sp>
      <p:sp>
        <p:nvSpPr>
          <p:cNvPr id="12296" name=""/>
          <p:cNvSpPr txBox="1"/>
          <p:nvPr/>
        </p:nvSpPr>
        <p:spPr>
          <a:xfrm rot="5400000">
            <a:off x="756271" y="343668"/>
            <a:ext cx="146074" cy="703077"/>
          </a:xfrm>
          <a:prstGeom prst="rect">
            <a:avLst/>
          </a:prstGeom>
          <a:solidFill>
            <a:srgbClr val="ed7d3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297" name=""/>
          <p:cNvSpPr txBox="1"/>
          <p:nvPr/>
        </p:nvSpPr>
        <p:spPr>
          <a:xfrm>
            <a:off x="474560" y="4539416"/>
            <a:ext cx="3977556" cy="19033"/>
          </a:xfrm>
          <a:prstGeom prst="rect">
            <a:avLst/>
          </a:prstGeom>
          <a:solidFill>
            <a:srgbClr val="d5d5d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229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8253" y="2733160"/>
            <a:ext cx="725348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9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914036" y="3709297"/>
            <a:ext cx="725404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"/>
          <p:cNvSpPr txBox="1"/>
          <p:nvPr/>
        </p:nvSpPr>
        <p:spPr>
          <a:xfrm>
            <a:off x="603164" y="358683"/>
            <a:ext cx="10961222" cy="62171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8" name="제목 1"/>
          <p:cNvSpPr>
            <a:spLocks noGrp="1"/>
          </p:cNvSpPr>
          <p:nvPr>
            <p:ph type="title" idx="0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역할분담     </a:t>
            </a:r>
            <a:endParaRPr xmlns:mc="http://schemas.openxmlformats.org/markup-compatibility/2006" xmlns:hp="http://schemas.haansoft.com/office/presentation/8.0" kumimoji="0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3319" name=""/>
          <p:cNvSpPr/>
          <p:nvPr/>
        </p:nvSpPr>
        <p:spPr>
          <a:xfrm>
            <a:off x="2614157" y="774579"/>
            <a:ext cx="488849" cy="488849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3320" name=""/>
          <p:cNvSpPr/>
          <p:nvPr/>
        </p:nvSpPr>
        <p:spPr>
          <a:xfrm>
            <a:off x="820573" y="3747420"/>
            <a:ext cx="2577653" cy="2557000"/>
          </a:xfrm>
          <a:prstGeom prst="bracePair">
            <a:avLst>
              <a:gd name="adj" fmla="val 8333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21" name=""/>
          <p:cNvSpPr/>
          <p:nvPr/>
        </p:nvSpPr>
        <p:spPr>
          <a:xfrm>
            <a:off x="3496633" y="3747420"/>
            <a:ext cx="2572852" cy="2557000"/>
          </a:xfrm>
          <a:prstGeom prst="bracePair">
            <a:avLst>
              <a:gd name="adj" fmla="val 8333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22" name=""/>
          <p:cNvSpPr/>
          <p:nvPr/>
        </p:nvSpPr>
        <p:spPr>
          <a:xfrm>
            <a:off x="6158347" y="3747420"/>
            <a:ext cx="2579272" cy="2557000"/>
          </a:xfrm>
          <a:prstGeom prst="bracePair">
            <a:avLst>
              <a:gd name="adj" fmla="val 8333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23" name=""/>
          <p:cNvSpPr/>
          <p:nvPr/>
        </p:nvSpPr>
        <p:spPr>
          <a:xfrm>
            <a:off x="8837588" y="3747420"/>
            <a:ext cx="2574471" cy="2557000"/>
          </a:xfrm>
          <a:prstGeom prst="bracePair">
            <a:avLst>
              <a:gd name="adj" fmla="val 8333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24" name=""/>
          <p:cNvSpPr txBox="1"/>
          <p:nvPr/>
        </p:nvSpPr>
        <p:spPr>
          <a:xfrm>
            <a:off x="1336439" y="3810885"/>
            <a:ext cx="1590352" cy="22808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헤더</a:t>
            </a: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&amp;</a:t>
            </a: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푸터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검색페이지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로그인페이지 마이페이지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반응형페이지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ppt제작</a:t>
            </a:r>
            <a:endParaRPr xmlns:mc="http://schemas.openxmlformats.org/markup-compatibility/2006" xmlns:hp="http://schemas.haansoft.com/office/presentation/8.0" kumimoji="1" lang="ko-KR" altLang="en-US" sz="16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25" name=""/>
          <p:cNvSpPr txBox="1"/>
          <p:nvPr/>
        </p:nvSpPr>
        <p:spPr>
          <a:xfrm>
            <a:off x="3706884" y="3747420"/>
            <a:ext cx="2110250" cy="15443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메인페이지 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회원가입페이지 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회원정보수정페이지 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반응형페이지</a:t>
            </a:r>
            <a:endParaRPr xmlns:mc="http://schemas.openxmlformats.org/markup-compatibility/2006" xmlns:hp="http://schemas.haansoft.com/office/presentation/8.0" kumimoji="1" lang="ko-KR" altLang="en-US" sz="16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26" name=""/>
          <p:cNvSpPr txBox="1"/>
          <p:nvPr/>
        </p:nvSpPr>
        <p:spPr>
          <a:xfrm>
            <a:off x="6493252" y="3704553"/>
            <a:ext cx="1872956" cy="15491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상세페이지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테마페이지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반응형페이지 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일정 정리 및 기록</a:t>
            </a:r>
            <a:endParaRPr xmlns:mc="http://schemas.openxmlformats.org/markup-compatibility/2006" xmlns:hp="http://schemas.haansoft.com/office/presentation/8.0" kumimoji="1" lang="ko-KR" altLang="en-US" sz="16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332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3332" name=""/>
          <p:cNvSpPr txBox="1"/>
          <p:nvPr/>
        </p:nvSpPr>
        <p:spPr>
          <a:xfrm>
            <a:off x="9177238" y="3668048"/>
            <a:ext cx="1869719" cy="2558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DB 설계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ERD 제작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유스케이스 제작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JSP변환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전페이지 DB</a:t>
            </a:r>
            <a:endParaRPr xmlns:mc="http://schemas.openxmlformats.org/markup-compatibility/2006" xmlns:hp="http://schemas.haansoft.com/office/presentation/8.0" kumimoji="1" lang="ko-KR" altLang="en-US" sz="16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3333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618931" y="1890372"/>
            <a:ext cx="1080906" cy="10983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34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283883" y="1880827"/>
            <a:ext cx="1079287" cy="1107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35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947216" y="1909405"/>
            <a:ext cx="1079287" cy="11174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36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9539159" y="1909405"/>
            <a:ext cx="1080850" cy="1034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3337" name=""/>
          <p:cNvSpPr txBox="1"/>
          <p:nvPr/>
        </p:nvSpPr>
        <p:spPr>
          <a:xfrm>
            <a:off x="1685633" y="3061702"/>
            <a:ext cx="941195" cy="368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성준혁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38" name=""/>
          <p:cNvSpPr txBox="1"/>
          <p:nvPr/>
        </p:nvSpPr>
        <p:spPr>
          <a:xfrm>
            <a:off x="4355329" y="3060140"/>
            <a:ext cx="93801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송해성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39" name=""/>
          <p:cNvSpPr txBox="1"/>
          <p:nvPr/>
        </p:nvSpPr>
        <p:spPr>
          <a:xfrm>
            <a:off x="7020225" y="3060140"/>
            <a:ext cx="939632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김민기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40" name=""/>
          <p:cNvSpPr txBox="1"/>
          <p:nvPr/>
        </p:nvSpPr>
        <p:spPr>
          <a:xfrm>
            <a:off x="9683559" y="3060140"/>
            <a:ext cx="941250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이도희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</ep:Words>
  <ep:PresentationFormat>화면 슬라이드 쇼(4:3)</ep:PresentationFormat>
  <ep:Paragraphs>3</ep:Paragraphs>
  <ep:Slides>49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49</vt:i4>
      </vt:variant>
    </vt:vector>
  </ep:HeadingPairs>
  <ep:TitlesOfParts>
    <vt:vector size="52" baseType="lpstr">
      <vt:lpstr/>
      <vt:lpstr/>
      <vt:lpstr/>
      <vt:lpstr>슬라이드 1</vt:lpstr>
      <vt:lpstr>목차 contents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기획       역할분담</vt:lpstr>
      <vt:lpstr>슬라이드 10</vt:lpstr>
      <vt:lpstr>기획       스토리보드 - 회원가입 페이지</vt:lpstr>
      <vt:lpstr>슬라이드 12</vt:lpstr>
      <vt:lpstr>기획       스토리보드 - 메인페이지</vt:lpstr>
      <vt:lpstr>슬라이드 14</vt:lpstr>
      <vt:lpstr>기획       스토리보드 - 메인페이지</vt:lpstr>
      <vt:lpstr>슬라이드 16</vt:lpstr>
      <vt:lpstr>슬라이드 17</vt:lpstr>
      <vt:lpstr>기획       스토리보드 - 상세페이지</vt:lpstr>
      <vt:lpstr>기획       스토리보드 - 상세페이지</vt:lpstr>
      <vt:lpstr>기획       스토리보드 - 상세페이지</vt:lpstr>
      <vt:lpstr>기획       스토리보드 - 상세페이지</vt:lpstr>
      <vt:lpstr>기획       스토리보드 - 마이페이지</vt:lpstr>
      <vt:lpstr>슬라이드 23</vt:lpstr>
      <vt:lpstr>기획       스토리보드 - 회원정보수정페이지</vt:lpstr>
      <vt:lpstr>슬라이드 25</vt:lpstr>
      <vt:lpstr>슬라이드 26</vt:lpstr>
      <vt:lpstr>슬라이드 27</vt:lpstr>
      <vt:lpstr>설계      유스케이스</vt:lpstr>
      <vt:lpstr>슬라이드 29</vt:lpstr>
      <vt:lpstr>슬라이드 30</vt:lpstr>
      <vt:lpstr>슬라이드 31</vt:lpstr>
      <vt:lpstr>슬라이드 32</vt:lpstr>
      <vt:lpstr>슬라이드 33</vt:lpstr>
      <vt:lpstr>구현       구현페이지-회원가입</vt:lpstr>
      <vt:lpstr>슬라이드 35</vt:lpstr>
      <vt:lpstr>구현       구현페이지-메인페이지</vt:lpstr>
      <vt:lpstr>슬라이드 37</vt:lpstr>
      <vt:lpstr>구현       구현페이지-메인페이지</vt:lpstr>
      <vt:lpstr>슬라이드 39</vt:lpstr>
      <vt:lpstr>슬라이드 40</vt:lpstr>
      <vt:lpstr>슬라이드 41</vt:lpstr>
      <vt:lpstr>구현       구현페이지-상세페이지</vt:lpstr>
      <vt:lpstr>구현       구현페이지-상세페이지</vt:lpstr>
      <vt:lpstr>구현       구현페이지-상세페이지</vt:lpstr>
      <vt:lpstr>구현       구현페이지-상세페이지</vt:lpstr>
      <vt:lpstr>슬라이드 46</vt:lpstr>
      <vt:lpstr>슬라이드 47</vt:lpstr>
      <vt:lpstr>슬라이드 48</vt:lpstr>
      <vt:lpstr>소감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2023-11-26T06:15:16.000</dcterms:created>
  <dc:creator>준혁 성</dc:creator>
  <cp:lastModifiedBy>do</cp:lastModifiedBy>
  <dcterms:modified xsi:type="dcterms:W3CDTF">2023-12-13T11:16:02.578</dcterms:modified>
  <cp:revision>11</cp:revision>
  <dc:title>PowerPoint 프레젠테이션</dc:title>
  <cp:version>1000.0000.01</cp:version>
</cp:coreProperties>
</file>